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5"/>
  </p:sldMasterIdLst>
  <p:notesMasterIdLst>
    <p:notesMasterId r:id="rId13"/>
  </p:notesMasterIdLst>
  <p:sldIdLst>
    <p:sldId id="317" r:id="rId6"/>
    <p:sldId id="310" r:id="rId7"/>
    <p:sldId id="318" r:id="rId8"/>
    <p:sldId id="320" r:id="rId9"/>
    <p:sldId id="319" r:id="rId10"/>
    <p:sldId id="314" r:id="rId11"/>
    <p:sldId id="316" r:id="rId12"/>
  </p:sldIdLst>
  <p:sldSz cx="12192000" cy="6858000"/>
  <p:notesSz cx="6858000" cy="9144000"/>
  <p:embeddedFontLst>
    <p:embeddedFont>
      <p:font typeface="Proxima Nova" panose="020B0604020202020204" charset="0"/>
      <p:regular r:id="rId14"/>
      <p:bold r:id="rId15"/>
      <p:italic r:id="rId16"/>
      <p:boldItalic r:id="rId17"/>
    </p:embeddedFont>
    <p:embeddedFont>
      <p:font typeface="Proxima Nova Semibold" panose="020B0604020202020204" charset="0"/>
      <p:regular r:id="rId18"/>
      <p:bold r:id="rId19"/>
      <p:italic r:id="rId20"/>
      <p:boldItalic r:id="rId21"/>
    </p:embeddedFont>
  </p:embeddedFontLst>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974" userDrawn="1">
          <p15:clr>
            <a:srgbClr val="A4A3A4"/>
          </p15:clr>
        </p15:guide>
        <p15:guide id="2" pos="6471"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86C"/>
    <a:srgbClr val="0086BF"/>
    <a:srgbClr val="3DBC38"/>
    <a:srgbClr val="F2A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0AAB101-2987-4355-9EF2-24DA99F3F10D}" v="48" dt="2026-05-27T15:33:17.95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87" autoAdjust="0"/>
    <p:restoredTop sz="64837" autoAdjust="0"/>
  </p:normalViewPr>
  <p:slideViewPr>
    <p:cSldViewPr snapToGrid="0" snapToObjects="1">
      <p:cViewPr varScale="1">
        <p:scale>
          <a:sx n="79" d="100"/>
          <a:sy n="79" d="100"/>
        </p:scale>
        <p:origin x="542" y="72"/>
      </p:cViewPr>
      <p:guideLst>
        <p:guide orient="horz" pos="3974"/>
        <p:guide pos="6471"/>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notesMaster" Target="notesMasters/notesMaster1.xml"/><Relationship Id="rId18" Type="http://schemas.openxmlformats.org/officeDocument/2006/relationships/font" Target="fonts/font5.fntdata"/><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font" Target="fonts/font8.fntdata"/><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font" Target="fonts/font4.fntdata"/><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font" Target="fonts/font2.fntdata"/><Relationship Id="rId23"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font" Target="fonts/font6.fntdata"/><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font" Target="fonts/font1.fntdata"/><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ulbrandsen Dyre Martin Saxrud" userId="e4243873-ccf2-4b3d-8ad5-edce9ef895fc" providerId="ADAL" clId="{53C133CA-33D6-44CF-94A8-669C29A05B2C}"/>
    <pc:docChg chg="undo custSel delSld modSld">
      <pc:chgData name="Gulbrandsen Dyre Martin Saxrud" userId="e4243873-ccf2-4b3d-8ad5-edce9ef895fc" providerId="ADAL" clId="{53C133CA-33D6-44CF-94A8-669C29A05B2C}" dt="2025-06-09T16:12:28.911" v="1090" actId="20577"/>
      <pc:docMkLst>
        <pc:docMk/>
      </pc:docMkLst>
      <pc:sldChg chg="addSp delSp modSp mod modNotesTx">
        <pc:chgData name="Gulbrandsen Dyre Martin Saxrud" userId="e4243873-ccf2-4b3d-8ad5-edce9ef895fc" providerId="ADAL" clId="{53C133CA-33D6-44CF-94A8-669C29A05B2C}" dt="2025-06-09T16:08:21.123" v="1073" actId="255"/>
        <pc:sldMkLst>
          <pc:docMk/>
          <pc:sldMk cId="579351299" sldId="260"/>
        </pc:sldMkLst>
      </pc:sldChg>
      <pc:sldChg chg="modSp del mod">
        <pc:chgData name="Gulbrandsen Dyre Martin Saxrud" userId="e4243873-ccf2-4b3d-8ad5-edce9ef895fc" providerId="ADAL" clId="{53C133CA-33D6-44CF-94A8-669C29A05B2C}" dt="2025-06-09T15:21:53.083" v="204" actId="47"/>
        <pc:sldMkLst>
          <pc:docMk/>
          <pc:sldMk cId="1691928944" sldId="264"/>
        </pc:sldMkLst>
      </pc:sldChg>
      <pc:sldChg chg="modNotesTx">
        <pc:chgData name="Gulbrandsen Dyre Martin Saxrud" userId="e4243873-ccf2-4b3d-8ad5-edce9ef895fc" providerId="ADAL" clId="{53C133CA-33D6-44CF-94A8-669C29A05B2C}" dt="2025-06-09T16:08:40.906" v="1077" actId="20577"/>
        <pc:sldMkLst>
          <pc:docMk/>
          <pc:sldMk cId="3432460777" sldId="309"/>
        </pc:sldMkLst>
      </pc:sldChg>
      <pc:sldChg chg="addSp delSp modSp mod modNotesTx">
        <pc:chgData name="Gulbrandsen Dyre Martin Saxrud" userId="e4243873-ccf2-4b3d-8ad5-edce9ef895fc" providerId="ADAL" clId="{53C133CA-33D6-44CF-94A8-669C29A05B2C}" dt="2025-06-09T16:09:21.401" v="1082" actId="20577"/>
        <pc:sldMkLst>
          <pc:docMk/>
          <pc:sldMk cId="1217216486" sldId="310"/>
        </pc:sldMkLst>
      </pc:sldChg>
      <pc:sldChg chg="del">
        <pc:chgData name="Gulbrandsen Dyre Martin Saxrud" userId="e4243873-ccf2-4b3d-8ad5-edce9ef895fc" providerId="ADAL" clId="{53C133CA-33D6-44CF-94A8-669C29A05B2C}" dt="2025-06-09T16:02:14.085" v="1065" actId="47"/>
        <pc:sldMkLst>
          <pc:docMk/>
          <pc:sldMk cId="3267523255" sldId="312"/>
        </pc:sldMkLst>
      </pc:sldChg>
      <pc:sldChg chg="addSp delSp modSp mod modNotesTx">
        <pc:chgData name="Gulbrandsen Dyre Martin Saxrud" userId="e4243873-ccf2-4b3d-8ad5-edce9ef895fc" providerId="ADAL" clId="{53C133CA-33D6-44CF-94A8-669C29A05B2C}" dt="2025-06-09T16:11:05.258" v="1084" actId="255"/>
        <pc:sldMkLst>
          <pc:docMk/>
          <pc:sldMk cId="151258339" sldId="313"/>
        </pc:sldMkLst>
      </pc:sldChg>
      <pc:sldChg chg="modSp mod modNotesTx">
        <pc:chgData name="Gulbrandsen Dyre Martin Saxrud" userId="e4243873-ccf2-4b3d-8ad5-edce9ef895fc" providerId="ADAL" clId="{53C133CA-33D6-44CF-94A8-669C29A05B2C}" dt="2025-06-09T16:12:28.911" v="1090" actId="20577"/>
        <pc:sldMkLst>
          <pc:docMk/>
          <pc:sldMk cId="1317932369" sldId="314"/>
        </pc:sldMkLst>
      </pc:sldChg>
    </pc:docChg>
  </pc:docChgLst>
  <pc:docChgLst>
    <pc:chgData name="Gulbrandsen Dyre Martin Saxrud" userId="e4243873-ccf2-4b3d-8ad5-edce9ef895fc" providerId="ADAL" clId="{8CEC6ACB-3B7B-498B-BCFF-536AA9379323}"/>
    <pc:docChg chg="undo redo custSel mod addSld delSld modSld modMainMaster">
      <pc:chgData name="Gulbrandsen Dyre Martin Saxrud" userId="e4243873-ccf2-4b3d-8ad5-edce9ef895fc" providerId="ADAL" clId="{8CEC6ACB-3B7B-498B-BCFF-536AA9379323}" dt="2024-06-14T13:24:05.269" v="3228" actId="21"/>
      <pc:docMkLst>
        <pc:docMk/>
      </pc:docMkLst>
      <pc:sldChg chg="modSp mod modNotesTx">
        <pc:chgData name="Gulbrandsen Dyre Martin Saxrud" userId="e4243873-ccf2-4b3d-8ad5-edce9ef895fc" providerId="ADAL" clId="{8CEC6ACB-3B7B-498B-BCFF-536AA9379323}" dt="2024-06-14T11:59:10.827" v="3221" actId="404"/>
        <pc:sldMkLst>
          <pc:docMk/>
          <pc:sldMk cId="579351299" sldId="260"/>
        </pc:sldMkLst>
      </pc:sldChg>
      <pc:sldChg chg="del">
        <pc:chgData name="Gulbrandsen Dyre Martin Saxrud" userId="e4243873-ccf2-4b3d-8ad5-edce9ef895fc" providerId="ADAL" clId="{8CEC6ACB-3B7B-498B-BCFF-536AA9379323}" dt="2024-06-14T06:19:01.126" v="52" actId="47"/>
        <pc:sldMkLst>
          <pc:docMk/>
          <pc:sldMk cId="195952817" sldId="261"/>
        </pc:sldMkLst>
      </pc:sldChg>
      <pc:sldChg chg="del">
        <pc:chgData name="Gulbrandsen Dyre Martin Saxrud" userId="e4243873-ccf2-4b3d-8ad5-edce9ef895fc" providerId="ADAL" clId="{8CEC6ACB-3B7B-498B-BCFF-536AA9379323}" dt="2024-06-14T06:18:59.458" v="51" actId="47"/>
        <pc:sldMkLst>
          <pc:docMk/>
          <pc:sldMk cId="3402600898" sldId="263"/>
        </pc:sldMkLst>
      </pc:sldChg>
      <pc:sldChg chg="del">
        <pc:chgData name="Gulbrandsen Dyre Martin Saxrud" userId="e4243873-ccf2-4b3d-8ad5-edce9ef895fc" providerId="ADAL" clId="{8CEC6ACB-3B7B-498B-BCFF-536AA9379323}" dt="2024-06-14T06:18:58.794" v="50" actId="47"/>
        <pc:sldMkLst>
          <pc:docMk/>
          <pc:sldMk cId="3705267482" sldId="264"/>
        </pc:sldMkLst>
      </pc:sldChg>
      <pc:sldChg chg="del">
        <pc:chgData name="Gulbrandsen Dyre Martin Saxrud" userId="e4243873-ccf2-4b3d-8ad5-edce9ef895fc" providerId="ADAL" clId="{8CEC6ACB-3B7B-498B-BCFF-536AA9379323}" dt="2024-06-14T06:18:58.012" v="49" actId="47"/>
        <pc:sldMkLst>
          <pc:docMk/>
          <pc:sldMk cId="4210092578" sldId="265"/>
        </pc:sldMkLst>
      </pc:sldChg>
      <pc:sldChg chg="del">
        <pc:chgData name="Gulbrandsen Dyre Martin Saxrud" userId="e4243873-ccf2-4b3d-8ad5-edce9ef895fc" providerId="ADAL" clId="{8CEC6ACB-3B7B-498B-BCFF-536AA9379323}" dt="2024-06-14T06:18:56.900" v="48" actId="47"/>
        <pc:sldMkLst>
          <pc:docMk/>
          <pc:sldMk cId="3620414588" sldId="266"/>
        </pc:sldMkLst>
      </pc:sldChg>
      <pc:sldChg chg="del">
        <pc:chgData name="Gulbrandsen Dyre Martin Saxrud" userId="e4243873-ccf2-4b3d-8ad5-edce9ef895fc" providerId="ADAL" clId="{8CEC6ACB-3B7B-498B-BCFF-536AA9379323}" dt="2024-06-14T06:18:55.928" v="47" actId="47"/>
        <pc:sldMkLst>
          <pc:docMk/>
          <pc:sldMk cId="651396244" sldId="268"/>
        </pc:sldMkLst>
      </pc:sldChg>
      <pc:sldChg chg="modSp add mod modNotesTx">
        <pc:chgData name="Gulbrandsen Dyre Martin Saxrud" userId="e4243873-ccf2-4b3d-8ad5-edce9ef895fc" providerId="ADAL" clId="{8CEC6ACB-3B7B-498B-BCFF-536AA9379323}" dt="2024-06-14T11:59:05.199" v="3220" actId="255"/>
        <pc:sldMkLst>
          <pc:docMk/>
          <pc:sldMk cId="3432460777" sldId="309"/>
        </pc:sldMkLst>
      </pc:sldChg>
      <pc:sldChg chg="addSp delSp modSp new mod modNotesTx">
        <pc:chgData name="Gulbrandsen Dyre Martin Saxrud" userId="e4243873-ccf2-4b3d-8ad5-edce9ef895fc" providerId="ADAL" clId="{8CEC6ACB-3B7B-498B-BCFF-536AA9379323}" dt="2024-06-14T11:59:27.878" v="3222" actId="108"/>
        <pc:sldMkLst>
          <pc:docMk/>
          <pc:sldMk cId="1217216486" sldId="310"/>
        </pc:sldMkLst>
      </pc:sldChg>
      <pc:sldChg chg="modSp new del mod">
        <pc:chgData name="Gulbrandsen Dyre Martin Saxrud" userId="e4243873-ccf2-4b3d-8ad5-edce9ef895fc" providerId="ADAL" clId="{8CEC6ACB-3B7B-498B-BCFF-536AA9379323}" dt="2024-06-14T08:24:20.373" v="2074" actId="47"/>
        <pc:sldMkLst>
          <pc:docMk/>
          <pc:sldMk cId="2674967205" sldId="311"/>
        </pc:sldMkLst>
      </pc:sldChg>
      <pc:sldChg chg="addSp delSp modSp new mod modNotesTx">
        <pc:chgData name="Gulbrandsen Dyre Martin Saxrud" userId="e4243873-ccf2-4b3d-8ad5-edce9ef895fc" providerId="ADAL" clId="{8CEC6ACB-3B7B-498B-BCFF-536AA9379323}" dt="2024-06-14T11:59:32.576" v="3223" actId="108"/>
        <pc:sldMkLst>
          <pc:docMk/>
          <pc:sldMk cId="3267523255" sldId="312"/>
        </pc:sldMkLst>
      </pc:sldChg>
      <pc:sldChg chg="addSp delSp modSp new mod modClrScheme chgLayout modNotesTx">
        <pc:chgData name="Gulbrandsen Dyre Martin Saxrud" userId="e4243873-ccf2-4b3d-8ad5-edce9ef895fc" providerId="ADAL" clId="{8CEC6ACB-3B7B-498B-BCFF-536AA9379323}" dt="2024-06-14T13:24:05.269" v="3228" actId="21"/>
        <pc:sldMkLst>
          <pc:docMk/>
          <pc:sldMk cId="151258339" sldId="313"/>
        </pc:sldMkLst>
      </pc:sldChg>
      <pc:sldChg chg="addSp delSp modSp new mod modNotesTx">
        <pc:chgData name="Gulbrandsen Dyre Martin Saxrud" userId="e4243873-ccf2-4b3d-8ad5-edce9ef895fc" providerId="ADAL" clId="{8CEC6ACB-3B7B-498B-BCFF-536AA9379323}" dt="2024-06-14T11:59:43.236" v="3225" actId="108"/>
        <pc:sldMkLst>
          <pc:docMk/>
          <pc:sldMk cId="1317932369" sldId="314"/>
        </pc:sldMkLst>
      </pc:sldChg>
      <pc:sldChg chg="new del">
        <pc:chgData name="Gulbrandsen Dyre Martin Saxrud" userId="e4243873-ccf2-4b3d-8ad5-edce9ef895fc" providerId="ADAL" clId="{8CEC6ACB-3B7B-498B-BCFF-536AA9379323}" dt="2024-06-14T08:56:58.674" v="2399" actId="47"/>
        <pc:sldMkLst>
          <pc:docMk/>
          <pc:sldMk cId="3998965803" sldId="315"/>
        </pc:sldMkLst>
      </pc:sldChg>
      <pc:sldChg chg="new del">
        <pc:chgData name="Gulbrandsen Dyre Martin Saxrud" userId="e4243873-ccf2-4b3d-8ad5-edce9ef895fc" providerId="ADAL" clId="{8CEC6ACB-3B7B-498B-BCFF-536AA9379323}" dt="2024-06-14T06:32:22.477" v="107" actId="47"/>
        <pc:sldMkLst>
          <pc:docMk/>
          <pc:sldMk cId="2086750948" sldId="316"/>
        </pc:sldMkLst>
      </pc:sldChg>
      <pc:sldChg chg="new modNotesTx">
        <pc:chgData name="Gulbrandsen Dyre Martin Saxrud" userId="e4243873-ccf2-4b3d-8ad5-edce9ef895fc" providerId="ADAL" clId="{8CEC6ACB-3B7B-498B-BCFF-536AA9379323}" dt="2024-06-14T11:59:48.227" v="3226" actId="108"/>
        <pc:sldMkLst>
          <pc:docMk/>
          <pc:sldMk cId="2845625845" sldId="316"/>
        </pc:sldMkLst>
      </pc:sldChg>
      <pc:sldChg chg="new del">
        <pc:chgData name="Gulbrandsen Dyre Martin Saxrud" userId="e4243873-ccf2-4b3d-8ad5-edce9ef895fc" providerId="ADAL" clId="{8CEC6ACB-3B7B-498B-BCFF-536AA9379323}" dt="2024-06-14T08:50:10.090" v="2327" actId="47"/>
        <pc:sldMkLst>
          <pc:docMk/>
          <pc:sldMk cId="939426536" sldId="317"/>
        </pc:sldMkLst>
      </pc:sldChg>
      <pc:sldChg chg="new del">
        <pc:chgData name="Gulbrandsen Dyre Martin Saxrud" userId="e4243873-ccf2-4b3d-8ad5-edce9ef895fc" providerId="ADAL" clId="{8CEC6ACB-3B7B-498B-BCFF-536AA9379323}" dt="2024-06-14T06:32:22.477" v="107" actId="47"/>
        <pc:sldMkLst>
          <pc:docMk/>
          <pc:sldMk cId="1639403173" sldId="317"/>
        </pc:sldMkLst>
      </pc:sldChg>
      <pc:sldChg chg="new del">
        <pc:chgData name="Gulbrandsen Dyre Martin Saxrud" userId="e4243873-ccf2-4b3d-8ad5-edce9ef895fc" providerId="ADAL" clId="{8CEC6ACB-3B7B-498B-BCFF-536AA9379323}" dt="2024-06-14T06:32:22.477" v="107" actId="47"/>
        <pc:sldMkLst>
          <pc:docMk/>
          <pc:sldMk cId="1262076859" sldId="318"/>
        </pc:sldMkLst>
      </pc:sldChg>
      <pc:sldChg chg="add del">
        <pc:chgData name="Gulbrandsen Dyre Martin Saxrud" userId="e4243873-ccf2-4b3d-8ad5-edce9ef895fc" providerId="ADAL" clId="{8CEC6ACB-3B7B-498B-BCFF-536AA9379323}" dt="2024-06-14T08:43:19.627" v="2239"/>
        <pc:sldMkLst>
          <pc:docMk/>
          <pc:sldMk cId="2342543945" sldId="318"/>
        </pc:sldMkLst>
      </pc:sldChg>
      <pc:sldChg chg="new del">
        <pc:chgData name="Gulbrandsen Dyre Martin Saxrud" userId="e4243873-ccf2-4b3d-8ad5-edce9ef895fc" providerId="ADAL" clId="{8CEC6ACB-3B7B-498B-BCFF-536AA9379323}" dt="2024-06-14T06:32:22.477" v="107" actId="47"/>
        <pc:sldMkLst>
          <pc:docMk/>
          <pc:sldMk cId="3587289079" sldId="319"/>
        </pc:sldMkLst>
      </pc:sldChg>
      <pc:sldChg chg="new del">
        <pc:chgData name="Gulbrandsen Dyre Martin Saxrud" userId="e4243873-ccf2-4b3d-8ad5-edce9ef895fc" providerId="ADAL" clId="{8CEC6ACB-3B7B-498B-BCFF-536AA9379323}" dt="2024-06-14T06:32:22.477" v="107" actId="47"/>
        <pc:sldMkLst>
          <pc:docMk/>
          <pc:sldMk cId="801859387" sldId="320"/>
        </pc:sldMkLst>
      </pc:sldChg>
      <pc:sldChg chg="new del">
        <pc:chgData name="Gulbrandsen Dyre Martin Saxrud" userId="e4243873-ccf2-4b3d-8ad5-edce9ef895fc" providerId="ADAL" clId="{8CEC6ACB-3B7B-498B-BCFF-536AA9379323}" dt="2024-06-14T06:32:22.477" v="107" actId="47"/>
        <pc:sldMkLst>
          <pc:docMk/>
          <pc:sldMk cId="2959453937" sldId="321"/>
        </pc:sldMkLst>
      </pc:sldChg>
      <pc:sldChg chg="new del">
        <pc:chgData name="Gulbrandsen Dyre Martin Saxrud" userId="e4243873-ccf2-4b3d-8ad5-edce9ef895fc" providerId="ADAL" clId="{8CEC6ACB-3B7B-498B-BCFF-536AA9379323}" dt="2024-06-14T06:32:22.477" v="107" actId="47"/>
        <pc:sldMkLst>
          <pc:docMk/>
          <pc:sldMk cId="2284718343" sldId="322"/>
        </pc:sldMkLst>
      </pc:sldChg>
      <pc:sldChg chg="new del">
        <pc:chgData name="Gulbrandsen Dyre Martin Saxrud" userId="e4243873-ccf2-4b3d-8ad5-edce9ef895fc" providerId="ADAL" clId="{8CEC6ACB-3B7B-498B-BCFF-536AA9379323}" dt="2024-06-14T06:32:22.477" v="107" actId="47"/>
        <pc:sldMkLst>
          <pc:docMk/>
          <pc:sldMk cId="1919028646" sldId="323"/>
        </pc:sldMkLst>
      </pc:sldChg>
      <pc:sldChg chg="new del">
        <pc:chgData name="Gulbrandsen Dyre Martin Saxrud" userId="e4243873-ccf2-4b3d-8ad5-edce9ef895fc" providerId="ADAL" clId="{8CEC6ACB-3B7B-498B-BCFF-536AA9379323}" dt="2024-06-14T06:32:20.461" v="106" actId="47"/>
        <pc:sldMkLst>
          <pc:docMk/>
          <pc:sldMk cId="2676499256" sldId="324"/>
        </pc:sldMkLst>
      </pc:sldChg>
      <pc:sldChg chg="new del">
        <pc:chgData name="Gulbrandsen Dyre Martin Saxrud" userId="e4243873-ccf2-4b3d-8ad5-edce9ef895fc" providerId="ADAL" clId="{8CEC6ACB-3B7B-498B-BCFF-536AA9379323}" dt="2024-06-14T06:32:20.461" v="106" actId="47"/>
        <pc:sldMkLst>
          <pc:docMk/>
          <pc:sldMk cId="2737473393" sldId="325"/>
        </pc:sldMkLst>
      </pc:sldChg>
      <pc:sldChg chg="new del">
        <pc:chgData name="Gulbrandsen Dyre Martin Saxrud" userId="e4243873-ccf2-4b3d-8ad5-edce9ef895fc" providerId="ADAL" clId="{8CEC6ACB-3B7B-498B-BCFF-536AA9379323}" dt="2024-06-14T06:32:20.461" v="106" actId="47"/>
        <pc:sldMkLst>
          <pc:docMk/>
          <pc:sldMk cId="134768718" sldId="326"/>
        </pc:sldMkLst>
      </pc:sldChg>
      <pc:sldChg chg="new del">
        <pc:chgData name="Gulbrandsen Dyre Martin Saxrud" userId="e4243873-ccf2-4b3d-8ad5-edce9ef895fc" providerId="ADAL" clId="{8CEC6ACB-3B7B-498B-BCFF-536AA9379323}" dt="2024-06-14T06:32:20.461" v="106" actId="47"/>
        <pc:sldMkLst>
          <pc:docMk/>
          <pc:sldMk cId="4266554017" sldId="327"/>
        </pc:sldMkLst>
      </pc:sldChg>
      <pc:sldChg chg="new del">
        <pc:chgData name="Gulbrandsen Dyre Martin Saxrud" userId="e4243873-ccf2-4b3d-8ad5-edce9ef895fc" providerId="ADAL" clId="{8CEC6ACB-3B7B-498B-BCFF-536AA9379323}" dt="2024-06-14T06:32:20.461" v="106" actId="47"/>
        <pc:sldMkLst>
          <pc:docMk/>
          <pc:sldMk cId="1892171344" sldId="328"/>
        </pc:sldMkLst>
      </pc:sldChg>
      <pc:sldChg chg="new del">
        <pc:chgData name="Gulbrandsen Dyre Martin Saxrud" userId="e4243873-ccf2-4b3d-8ad5-edce9ef895fc" providerId="ADAL" clId="{8CEC6ACB-3B7B-498B-BCFF-536AA9379323}" dt="2024-06-14T06:32:20.461" v="106" actId="47"/>
        <pc:sldMkLst>
          <pc:docMk/>
          <pc:sldMk cId="3376548698" sldId="329"/>
        </pc:sldMkLst>
      </pc:sldChg>
      <pc:sldChg chg="new del">
        <pc:chgData name="Gulbrandsen Dyre Martin Saxrud" userId="e4243873-ccf2-4b3d-8ad5-edce9ef895fc" providerId="ADAL" clId="{8CEC6ACB-3B7B-498B-BCFF-536AA9379323}" dt="2024-06-14T06:32:20.461" v="106" actId="47"/>
        <pc:sldMkLst>
          <pc:docMk/>
          <pc:sldMk cId="1862002658" sldId="330"/>
        </pc:sldMkLst>
      </pc:sldChg>
      <pc:sldChg chg="new del">
        <pc:chgData name="Gulbrandsen Dyre Martin Saxrud" userId="e4243873-ccf2-4b3d-8ad5-edce9ef895fc" providerId="ADAL" clId="{8CEC6ACB-3B7B-498B-BCFF-536AA9379323}" dt="2024-06-14T06:32:20.461" v="106" actId="47"/>
        <pc:sldMkLst>
          <pc:docMk/>
          <pc:sldMk cId="3831843505" sldId="331"/>
        </pc:sldMkLst>
      </pc:sldChg>
      <pc:sldChg chg="new del">
        <pc:chgData name="Gulbrandsen Dyre Martin Saxrud" userId="e4243873-ccf2-4b3d-8ad5-edce9ef895fc" providerId="ADAL" clId="{8CEC6ACB-3B7B-498B-BCFF-536AA9379323}" dt="2024-06-14T06:32:20.461" v="106" actId="47"/>
        <pc:sldMkLst>
          <pc:docMk/>
          <pc:sldMk cId="1476085972" sldId="332"/>
        </pc:sldMkLst>
      </pc:sldChg>
      <pc:sldChg chg="new del">
        <pc:chgData name="Gulbrandsen Dyre Martin Saxrud" userId="e4243873-ccf2-4b3d-8ad5-edce9ef895fc" providerId="ADAL" clId="{8CEC6ACB-3B7B-498B-BCFF-536AA9379323}" dt="2024-06-14T06:32:20.461" v="106" actId="47"/>
        <pc:sldMkLst>
          <pc:docMk/>
          <pc:sldMk cId="1228089622" sldId="333"/>
        </pc:sldMkLst>
      </pc:sldChg>
      <pc:sldChg chg="new del">
        <pc:chgData name="Gulbrandsen Dyre Martin Saxrud" userId="e4243873-ccf2-4b3d-8ad5-edce9ef895fc" providerId="ADAL" clId="{8CEC6ACB-3B7B-498B-BCFF-536AA9379323}" dt="2024-06-14T06:32:20.461" v="106" actId="47"/>
        <pc:sldMkLst>
          <pc:docMk/>
          <pc:sldMk cId="3159877074" sldId="334"/>
        </pc:sldMkLst>
      </pc:sldChg>
      <pc:sldChg chg="new del">
        <pc:chgData name="Gulbrandsen Dyre Martin Saxrud" userId="e4243873-ccf2-4b3d-8ad5-edce9ef895fc" providerId="ADAL" clId="{8CEC6ACB-3B7B-498B-BCFF-536AA9379323}" dt="2024-06-14T06:32:20.461" v="106" actId="47"/>
        <pc:sldMkLst>
          <pc:docMk/>
          <pc:sldMk cId="3424027469" sldId="335"/>
        </pc:sldMkLst>
      </pc:sldChg>
      <pc:sldMasterChg chg="delSp mod modSldLayout">
        <pc:chgData name="Gulbrandsen Dyre Martin Saxrud" userId="e4243873-ccf2-4b3d-8ad5-edce9ef895fc" providerId="ADAL" clId="{8CEC6ACB-3B7B-498B-BCFF-536AA9379323}" dt="2024-06-14T08:48:58.184" v="2321" actId="735"/>
        <pc:sldMasterMkLst>
          <pc:docMk/>
          <pc:sldMasterMk cId="2712049222" sldId="2147483648"/>
        </pc:sldMasterMkLst>
        <pc:sldLayoutChg chg="modSp">
          <pc:chgData name="Gulbrandsen Dyre Martin Saxrud" userId="e4243873-ccf2-4b3d-8ad5-edce9ef895fc" providerId="ADAL" clId="{8CEC6ACB-3B7B-498B-BCFF-536AA9379323}" dt="2024-06-14T08:48:58.184" v="2321" actId="735"/>
          <pc:sldLayoutMkLst>
            <pc:docMk/>
            <pc:sldMasterMk cId="2712049222" sldId="2147483648"/>
            <pc:sldLayoutMk cId="1535498252" sldId="2147483671"/>
          </pc:sldLayoutMkLst>
        </pc:sldLayoutChg>
      </pc:sldMasterChg>
    </pc:docChg>
  </pc:docChgLst>
  <pc:docChgLst>
    <pc:chgData name="Gulbrandsen Dyre Martin Saxrud" userId="e4243873-ccf2-4b3d-8ad5-edce9ef895fc" providerId="ADAL" clId="{61ECE7E9-2274-4673-89A2-521030142CEA}"/>
    <pc:docChg chg="undo custSel addSld delSld modSld sldOrd">
      <pc:chgData name="Gulbrandsen Dyre Martin Saxrud" userId="e4243873-ccf2-4b3d-8ad5-edce9ef895fc" providerId="ADAL" clId="{61ECE7E9-2274-4673-89A2-521030142CEA}" dt="2026-05-27T15:38:07.186" v="1429" actId="20577"/>
      <pc:docMkLst>
        <pc:docMk/>
      </pc:docMkLst>
      <pc:sldChg chg="del">
        <pc:chgData name="Gulbrandsen Dyre Martin Saxrud" userId="e4243873-ccf2-4b3d-8ad5-edce9ef895fc" providerId="ADAL" clId="{61ECE7E9-2274-4673-89A2-521030142CEA}" dt="2026-05-27T13:02:06.083" v="46" actId="47"/>
        <pc:sldMkLst>
          <pc:docMk/>
          <pc:sldMk cId="579351299" sldId="260"/>
        </pc:sldMkLst>
      </pc:sldChg>
      <pc:sldChg chg="del">
        <pc:chgData name="Gulbrandsen Dyre Martin Saxrud" userId="e4243873-ccf2-4b3d-8ad5-edce9ef895fc" providerId="ADAL" clId="{61ECE7E9-2274-4673-89A2-521030142CEA}" dt="2026-05-27T14:44:43.434" v="1027" actId="47"/>
        <pc:sldMkLst>
          <pc:docMk/>
          <pc:sldMk cId="3432460777" sldId="309"/>
        </pc:sldMkLst>
      </pc:sldChg>
      <pc:sldChg chg="addSp delSp modSp mod modNotesTx">
        <pc:chgData name="Gulbrandsen Dyre Martin Saxrud" userId="e4243873-ccf2-4b3d-8ad5-edce9ef895fc" providerId="ADAL" clId="{61ECE7E9-2274-4673-89A2-521030142CEA}" dt="2026-05-27T15:33:24.318" v="1408" actId="1076"/>
        <pc:sldMkLst>
          <pc:docMk/>
          <pc:sldMk cId="1217216486" sldId="310"/>
        </pc:sldMkLst>
        <pc:spChg chg="mod">
          <ac:chgData name="Gulbrandsen Dyre Martin Saxrud" userId="e4243873-ccf2-4b3d-8ad5-edce9ef895fc" providerId="ADAL" clId="{61ECE7E9-2274-4673-89A2-521030142CEA}" dt="2026-05-27T14:50:07.314" v="1342" actId="20577"/>
          <ac:spMkLst>
            <pc:docMk/>
            <pc:sldMk cId="1217216486" sldId="310"/>
            <ac:spMk id="3" creationId="{4C5F070F-7643-AED1-5413-E999DA102BAF}"/>
          </ac:spMkLst>
        </pc:spChg>
        <pc:picChg chg="del">
          <ac:chgData name="Gulbrandsen Dyre Martin Saxrud" userId="e4243873-ccf2-4b3d-8ad5-edce9ef895fc" providerId="ADAL" clId="{61ECE7E9-2274-4673-89A2-521030142CEA}" dt="2026-05-27T14:22:01.999" v="839" actId="478"/>
          <ac:picMkLst>
            <pc:docMk/>
            <pc:sldMk cId="1217216486" sldId="310"/>
            <ac:picMk id="2" creationId="{3F3D6555-C9F0-476F-3878-7ECA3DE8A87D}"/>
          </ac:picMkLst>
        </pc:picChg>
        <pc:picChg chg="add mod">
          <ac:chgData name="Gulbrandsen Dyre Martin Saxrud" userId="e4243873-ccf2-4b3d-8ad5-edce9ef895fc" providerId="ADAL" clId="{61ECE7E9-2274-4673-89A2-521030142CEA}" dt="2026-05-27T15:20:19.737" v="1382" actId="1076"/>
          <ac:picMkLst>
            <pc:docMk/>
            <pc:sldMk cId="1217216486" sldId="310"/>
            <ac:picMk id="2" creationId="{F2F98319-6BF1-9EB8-F882-79EC3C40D88C}"/>
          </ac:picMkLst>
        </pc:picChg>
        <pc:picChg chg="add mod">
          <ac:chgData name="Gulbrandsen Dyre Martin Saxrud" userId="e4243873-ccf2-4b3d-8ad5-edce9ef895fc" providerId="ADAL" clId="{61ECE7E9-2274-4673-89A2-521030142CEA}" dt="2026-05-27T15:33:24.318" v="1408" actId="1076"/>
          <ac:picMkLst>
            <pc:docMk/>
            <pc:sldMk cId="1217216486" sldId="310"/>
            <ac:picMk id="2" creationId="{F304D1EB-8D40-BBAA-DCEF-1AB44196808C}"/>
          </ac:picMkLst>
        </pc:picChg>
        <pc:picChg chg="add mod">
          <ac:chgData name="Gulbrandsen Dyre Martin Saxrud" userId="e4243873-ccf2-4b3d-8ad5-edce9ef895fc" providerId="ADAL" clId="{61ECE7E9-2274-4673-89A2-521030142CEA}" dt="2026-05-27T15:20:36.956" v="1384"/>
          <ac:picMkLst>
            <pc:docMk/>
            <pc:sldMk cId="1217216486" sldId="310"/>
            <ac:picMk id="4" creationId="{3EF417E3-385D-F0AE-84C6-73CB5B913021}"/>
          </ac:picMkLst>
        </pc:picChg>
        <pc:picChg chg="add del mod modCrop">
          <ac:chgData name="Gulbrandsen Dyre Martin Saxrud" userId="e4243873-ccf2-4b3d-8ad5-edce9ef895fc" providerId="ADAL" clId="{61ECE7E9-2274-4673-89A2-521030142CEA}" dt="2026-05-27T14:37:12.655" v="914" actId="478"/>
          <ac:picMkLst>
            <pc:docMk/>
            <pc:sldMk cId="1217216486" sldId="310"/>
            <ac:picMk id="5" creationId="{41EECABF-DE93-C611-0F22-AC50CDC95AFD}"/>
          </ac:picMkLst>
        </pc:picChg>
        <pc:picChg chg="add del mod">
          <ac:chgData name="Gulbrandsen Dyre Martin Saxrud" userId="e4243873-ccf2-4b3d-8ad5-edce9ef895fc" providerId="ADAL" clId="{61ECE7E9-2274-4673-89A2-521030142CEA}" dt="2026-05-27T14:35:28.139" v="888" actId="478"/>
          <ac:picMkLst>
            <pc:docMk/>
            <pc:sldMk cId="1217216486" sldId="310"/>
            <ac:picMk id="7" creationId="{27EB9A1D-781D-C866-A5AD-2FAB2E5F350B}"/>
          </ac:picMkLst>
        </pc:picChg>
        <pc:picChg chg="add del mod modCrop">
          <ac:chgData name="Gulbrandsen Dyre Martin Saxrud" userId="e4243873-ccf2-4b3d-8ad5-edce9ef895fc" providerId="ADAL" clId="{61ECE7E9-2274-4673-89A2-521030142CEA}" dt="2026-05-27T15:33:13.117" v="1406" actId="478"/>
          <ac:picMkLst>
            <pc:docMk/>
            <pc:sldMk cId="1217216486" sldId="310"/>
            <ac:picMk id="8" creationId="{E4468794-7E1F-2177-B28D-64139785705F}"/>
          </ac:picMkLst>
        </pc:picChg>
      </pc:sldChg>
      <pc:sldChg chg="addSp delSp modSp del mod ord modNotesTx">
        <pc:chgData name="Gulbrandsen Dyre Martin Saxrud" userId="e4243873-ccf2-4b3d-8ad5-edce9ef895fc" providerId="ADAL" clId="{61ECE7E9-2274-4673-89A2-521030142CEA}" dt="2026-05-27T15:26:25.886" v="1399" actId="47"/>
        <pc:sldMkLst>
          <pc:docMk/>
          <pc:sldMk cId="151258339" sldId="313"/>
        </pc:sldMkLst>
        <pc:spChg chg="mod">
          <ac:chgData name="Gulbrandsen Dyre Martin Saxrud" userId="e4243873-ccf2-4b3d-8ad5-edce9ef895fc" providerId="ADAL" clId="{61ECE7E9-2274-4673-89A2-521030142CEA}" dt="2026-05-27T14:14:16.622" v="756" actId="20577"/>
          <ac:spMkLst>
            <pc:docMk/>
            <pc:sldMk cId="151258339" sldId="313"/>
            <ac:spMk id="3" creationId="{8F05971F-ED00-11A1-B273-E4FA2720A5AA}"/>
          </ac:spMkLst>
        </pc:spChg>
        <pc:spChg chg="add del mod">
          <ac:chgData name="Gulbrandsen Dyre Martin Saxrud" userId="e4243873-ccf2-4b3d-8ad5-edce9ef895fc" providerId="ADAL" clId="{61ECE7E9-2274-4673-89A2-521030142CEA}" dt="2026-05-27T14:39:08.337" v="961" actId="478"/>
          <ac:spMkLst>
            <pc:docMk/>
            <pc:sldMk cId="151258339" sldId="313"/>
            <ac:spMk id="4" creationId="{F6F2DFDD-EED1-479D-5A4B-EA051705E91C}"/>
          </ac:spMkLst>
        </pc:spChg>
        <pc:picChg chg="add mod">
          <ac:chgData name="Gulbrandsen Dyre Martin Saxrud" userId="e4243873-ccf2-4b3d-8ad5-edce9ef895fc" providerId="ADAL" clId="{61ECE7E9-2274-4673-89A2-521030142CEA}" dt="2026-05-27T14:39:05.722" v="960"/>
          <ac:picMkLst>
            <pc:docMk/>
            <pc:sldMk cId="151258339" sldId="313"/>
            <ac:picMk id="5" creationId="{4E1A5A71-61ED-2F5E-16D3-17D5629FA373}"/>
          </ac:picMkLst>
        </pc:picChg>
        <pc:picChg chg="del mod">
          <ac:chgData name="Gulbrandsen Dyre Martin Saxrud" userId="e4243873-ccf2-4b3d-8ad5-edce9ef895fc" providerId="ADAL" clId="{61ECE7E9-2274-4673-89A2-521030142CEA}" dt="2026-05-27T14:39:04.869" v="959" actId="478"/>
          <ac:picMkLst>
            <pc:docMk/>
            <pc:sldMk cId="151258339" sldId="313"/>
            <ac:picMk id="8" creationId="{AE8AA6E8-5E3E-0BCD-6E05-C061D28F0B87}"/>
          </ac:picMkLst>
        </pc:picChg>
      </pc:sldChg>
      <pc:sldChg chg="modSp mod modNotesTx">
        <pc:chgData name="Gulbrandsen Dyre Martin Saxrud" userId="e4243873-ccf2-4b3d-8ad5-edce9ef895fc" providerId="ADAL" clId="{61ECE7E9-2274-4673-89A2-521030142CEA}" dt="2026-05-27T15:37:58.837" v="1425" actId="20577"/>
        <pc:sldMkLst>
          <pc:docMk/>
          <pc:sldMk cId="1317932369" sldId="314"/>
        </pc:sldMkLst>
        <pc:spChg chg="mod">
          <ac:chgData name="Gulbrandsen Dyre Martin Saxrud" userId="e4243873-ccf2-4b3d-8ad5-edce9ef895fc" providerId="ADAL" clId="{61ECE7E9-2274-4673-89A2-521030142CEA}" dt="2026-05-27T15:37:58.837" v="1425" actId="20577"/>
          <ac:spMkLst>
            <pc:docMk/>
            <pc:sldMk cId="1317932369" sldId="314"/>
            <ac:spMk id="3" creationId="{3196A409-61AC-3799-88C6-62A80C16982B}"/>
          </ac:spMkLst>
        </pc:spChg>
      </pc:sldChg>
      <pc:sldChg chg="addSp delSp modSp new mod modNotesTx">
        <pc:chgData name="Gulbrandsen Dyre Martin Saxrud" userId="e4243873-ccf2-4b3d-8ad5-edce9ef895fc" providerId="ADAL" clId="{61ECE7E9-2274-4673-89A2-521030142CEA}" dt="2026-05-27T15:37:35.871" v="1423" actId="20577"/>
        <pc:sldMkLst>
          <pc:docMk/>
          <pc:sldMk cId="561089798" sldId="317"/>
        </pc:sldMkLst>
        <pc:spChg chg="mod">
          <ac:chgData name="Gulbrandsen Dyre Martin Saxrud" userId="e4243873-ccf2-4b3d-8ad5-edce9ef895fc" providerId="ADAL" clId="{61ECE7E9-2274-4673-89A2-521030142CEA}" dt="2026-05-27T15:37:35.871" v="1423" actId="20577"/>
          <ac:spMkLst>
            <pc:docMk/>
            <pc:sldMk cId="561089798" sldId="317"/>
            <ac:spMk id="2" creationId="{420678E3-5A44-03F3-FB7E-9CC8F85D2DE5}"/>
          </ac:spMkLst>
        </pc:spChg>
        <pc:spChg chg="del mod">
          <ac:chgData name="Gulbrandsen Dyre Martin Saxrud" userId="e4243873-ccf2-4b3d-8ad5-edce9ef895fc" providerId="ADAL" clId="{61ECE7E9-2274-4673-89A2-521030142CEA}" dt="2026-05-27T13:01:44.302" v="34" actId="478"/>
          <ac:spMkLst>
            <pc:docMk/>
            <pc:sldMk cId="561089798" sldId="317"/>
            <ac:spMk id="3" creationId="{C75EAEB7-56FA-C512-129D-E4BED67F2019}"/>
          </ac:spMkLst>
        </pc:spChg>
        <pc:spChg chg="add del mod">
          <ac:chgData name="Gulbrandsen Dyre Martin Saxrud" userId="e4243873-ccf2-4b3d-8ad5-edce9ef895fc" providerId="ADAL" clId="{61ECE7E9-2274-4673-89A2-521030142CEA}" dt="2026-05-27T13:01:50.348" v="36" actId="478"/>
          <ac:spMkLst>
            <pc:docMk/>
            <pc:sldMk cId="561089798" sldId="317"/>
            <ac:spMk id="4" creationId="{11110D8E-7E5A-FBE0-EB5D-69DC5B71DF6B}"/>
          </ac:spMkLst>
        </pc:spChg>
        <pc:spChg chg="add mod">
          <ac:chgData name="Gulbrandsen Dyre Martin Saxrud" userId="e4243873-ccf2-4b3d-8ad5-edce9ef895fc" providerId="ADAL" clId="{61ECE7E9-2274-4673-89A2-521030142CEA}" dt="2026-05-27T13:02:03.681" v="45" actId="20577"/>
          <ac:spMkLst>
            <pc:docMk/>
            <pc:sldMk cId="561089798" sldId="317"/>
            <ac:spMk id="5" creationId="{7D4410EA-ED8A-DA16-0FD9-78CA79D824CC}"/>
          </ac:spMkLst>
        </pc:spChg>
      </pc:sldChg>
      <pc:sldChg chg="addSp delSp modSp new mod ord modNotesTx">
        <pc:chgData name="Gulbrandsen Dyre Martin Saxrud" userId="e4243873-ccf2-4b3d-8ad5-edce9ef895fc" providerId="ADAL" clId="{61ECE7E9-2274-4673-89A2-521030142CEA}" dt="2026-05-27T15:35:11.903" v="1421" actId="20577"/>
        <pc:sldMkLst>
          <pc:docMk/>
          <pc:sldMk cId="3002823960" sldId="318"/>
        </pc:sldMkLst>
        <pc:spChg chg="del">
          <ac:chgData name="Gulbrandsen Dyre Martin Saxrud" userId="e4243873-ccf2-4b3d-8ad5-edce9ef895fc" providerId="ADAL" clId="{61ECE7E9-2274-4673-89A2-521030142CEA}" dt="2026-05-27T13:23:20.258" v="260" actId="22"/>
          <ac:spMkLst>
            <pc:docMk/>
            <pc:sldMk cId="3002823960" sldId="318"/>
            <ac:spMk id="2" creationId="{C3A7F403-E839-76A4-D5DB-51922EF297DB}"/>
          </ac:spMkLst>
        </pc:spChg>
        <pc:spChg chg="del">
          <ac:chgData name="Gulbrandsen Dyre Martin Saxrud" userId="e4243873-ccf2-4b3d-8ad5-edce9ef895fc" providerId="ADAL" clId="{61ECE7E9-2274-4673-89A2-521030142CEA}" dt="2026-05-27T13:23:30.693" v="261" actId="26606"/>
          <ac:spMkLst>
            <pc:docMk/>
            <pc:sldMk cId="3002823960" sldId="318"/>
            <ac:spMk id="3" creationId="{976D43FF-67C1-A53E-8D13-99FF51C7857F}"/>
          </ac:spMkLst>
        </pc:spChg>
        <pc:spChg chg="add del mod">
          <ac:chgData name="Gulbrandsen Dyre Martin Saxrud" userId="e4243873-ccf2-4b3d-8ad5-edce9ef895fc" providerId="ADAL" clId="{61ECE7E9-2274-4673-89A2-521030142CEA}" dt="2026-05-27T13:28:22.737" v="267" actId="478"/>
          <ac:spMkLst>
            <pc:docMk/>
            <pc:sldMk cId="3002823960" sldId="318"/>
            <ac:spMk id="7" creationId="{93B2E63F-DA30-FFC8-F91E-4D20A693050B}"/>
          </ac:spMkLst>
        </pc:spChg>
        <pc:spChg chg="add mod">
          <ac:chgData name="Gulbrandsen Dyre Martin Saxrud" userId="e4243873-ccf2-4b3d-8ad5-edce9ef895fc" providerId="ADAL" clId="{61ECE7E9-2274-4673-89A2-521030142CEA}" dt="2026-05-27T13:49:48.550" v="519" actId="404"/>
          <ac:spMkLst>
            <pc:docMk/>
            <pc:sldMk cId="3002823960" sldId="318"/>
            <ac:spMk id="12" creationId="{7105BA18-C95D-95E9-A3C6-4B8A24C52F80}"/>
          </ac:spMkLst>
        </pc:spChg>
        <pc:picChg chg="add mod">
          <ac:chgData name="Gulbrandsen Dyre Martin Saxrud" userId="e4243873-ccf2-4b3d-8ad5-edce9ef895fc" providerId="ADAL" clId="{61ECE7E9-2274-4673-89A2-521030142CEA}" dt="2026-05-27T15:28:22.715" v="1402" actId="1076"/>
          <ac:picMkLst>
            <pc:docMk/>
            <pc:sldMk cId="3002823960" sldId="318"/>
            <ac:picMk id="3" creationId="{45FD3D71-3E82-9DEE-6A69-85D05F8B66FB}"/>
          </ac:picMkLst>
        </pc:picChg>
        <pc:picChg chg="add del mod ord">
          <ac:chgData name="Gulbrandsen Dyre Martin Saxrud" userId="e4243873-ccf2-4b3d-8ad5-edce9ef895fc" providerId="ADAL" clId="{61ECE7E9-2274-4673-89A2-521030142CEA}" dt="2026-05-27T13:28:00.282" v="262" actId="478"/>
          <ac:picMkLst>
            <pc:docMk/>
            <pc:sldMk cId="3002823960" sldId="318"/>
            <ac:picMk id="5" creationId="{04F7EC4F-5F47-3D83-05E0-A7DB0BCC9970}"/>
          </ac:picMkLst>
        </pc:picChg>
        <pc:picChg chg="add del">
          <ac:chgData name="Gulbrandsen Dyre Martin Saxrud" userId="e4243873-ccf2-4b3d-8ad5-edce9ef895fc" providerId="ADAL" clId="{61ECE7E9-2274-4673-89A2-521030142CEA}" dt="2026-05-27T13:28:07.786" v="264" actId="22"/>
          <ac:picMkLst>
            <pc:docMk/>
            <pc:sldMk cId="3002823960" sldId="318"/>
            <ac:picMk id="9" creationId="{291157B8-C977-D701-2704-D87AA43F2DC8}"/>
          </ac:picMkLst>
        </pc:picChg>
        <pc:picChg chg="add del mod modCrop">
          <ac:chgData name="Gulbrandsen Dyre Martin Saxrud" userId="e4243873-ccf2-4b3d-8ad5-edce9ef895fc" providerId="ADAL" clId="{61ECE7E9-2274-4673-89A2-521030142CEA}" dt="2026-05-27T13:34:48.778" v="289" actId="478"/>
          <ac:picMkLst>
            <pc:docMk/>
            <pc:sldMk cId="3002823960" sldId="318"/>
            <ac:picMk id="11" creationId="{89EF121D-BCEB-BBAC-1D29-2A553B82F835}"/>
          </ac:picMkLst>
        </pc:picChg>
        <pc:picChg chg="add del mod modCrop">
          <ac:chgData name="Gulbrandsen Dyre Martin Saxrud" userId="e4243873-ccf2-4b3d-8ad5-edce9ef895fc" providerId="ADAL" clId="{61ECE7E9-2274-4673-89A2-521030142CEA}" dt="2026-05-27T14:38:20.787" v="947" actId="478"/>
          <ac:picMkLst>
            <pc:docMk/>
            <pc:sldMk cId="3002823960" sldId="318"/>
            <ac:picMk id="14" creationId="{0924F5CA-9468-1275-0444-79536116ED93}"/>
          </ac:picMkLst>
        </pc:picChg>
        <pc:picChg chg="add del mod modCrop">
          <ac:chgData name="Gulbrandsen Dyre Martin Saxrud" userId="e4243873-ccf2-4b3d-8ad5-edce9ef895fc" providerId="ADAL" clId="{61ECE7E9-2274-4673-89A2-521030142CEA}" dt="2026-05-27T14:39:58.646" v="980" actId="478"/>
          <ac:picMkLst>
            <pc:docMk/>
            <pc:sldMk cId="3002823960" sldId="318"/>
            <ac:picMk id="15" creationId="{61500EC5-839C-DADD-DC5E-3CF995842A41}"/>
          </ac:picMkLst>
        </pc:picChg>
        <pc:picChg chg="add del mod modCrop">
          <ac:chgData name="Gulbrandsen Dyre Martin Saxrud" userId="e4243873-ccf2-4b3d-8ad5-edce9ef895fc" providerId="ADAL" clId="{61ECE7E9-2274-4673-89A2-521030142CEA}" dt="2026-05-27T15:28:18.500" v="1400" actId="478"/>
          <ac:picMkLst>
            <pc:docMk/>
            <pc:sldMk cId="3002823960" sldId="318"/>
            <ac:picMk id="16" creationId="{CC8DF453-CD35-37C3-2C06-73CFA7663F6B}"/>
          </ac:picMkLst>
        </pc:picChg>
      </pc:sldChg>
      <pc:sldChg chg="addSp delSp modSp add mod modNotesTx">
        <pc:chgData name="Gulbrandsen Dyre Martin Saxrud" userId="e4243873-ccf2-4b3d-8ad5-edce9ef895fc" providerId="ADAL" clId="{61ECE7E9-2274-4673-89A2-521030142CEA}" dt="2026-05-27T15:38:07.186" v="1429" actId="20577"/>
        <pc:sldMkLst>
          <pc:docMk/>
          <pc:sldMk cId="378180723" sldId="319"/>
        </pc:sldMkLst>
        <pc:spChg chg="mod">
          <ac:chgData name="Gulbrandsen Dyre Martin Saxrud" userId="e4243873-ccf2-4b3d-8ad5-edce9ef895fc" providerId="ADAL" clId="{61ECE7E9-2274-4673-89A2-521030142CEA}" dt="2026-05-27T15:38:07.186" v="1429" actId="20577"/>
          <ac:spMkLst>
            <pc:docMk/>
            <pc:sldMk cId="378180723" sldId="319"/>
            <ac:spMk id="3" creationId="{19EF81B2-B14F-C4DB-EAD9-0D7BBAC5EB67}"/>
          </ac:spMkLst>
        </pc:spChg>
        <pc:spChg chg="add del mod">
          <ac:chgData name="Gulbrandsen Dyre Martin Saxrud" userId="e4243873-ccf2-4b3d-8ad5-edce9ef895fc" providerId="ADAL" clId="{61ECE7E9-2274-4673-89A2-521030142CEA}" dt="2026-05-27T14:33:52.187" v="878" actId="478"/>
          <ac:spMkLst>
            <pc:docMk/>
            <pc:sldMk cId="378180723" sldId="319"/>
            <ac:spMk id="5" creationId="{A031A8B1-531C-6120-BF26-9B46BF0DF8B4}"/>
          </ac:spMkLst>
        </pc:spChg>
        <pc:picChg chg="add del mod">
          <ac:chgData name="Gulbrandsen Dyre Martin Saxrud" userId="e4243873-ccf2-4b3d-8ad5-edce9ef895fc" providerId="ADAL" clId="{61ECE7E9-2274-4673-89A2-521030142CEA}" dt="2026-05-27T15:29:07.742" v="1403" actId="478"/>
          <ac:picMkLst>
            <pc:docMk/>
            <pc:sldMk cId="378180723" sldId="319"/>
            <ac:picMk id="2" creationId="{997B44AF-23F0-10FB-08E5-196CC7524F39}"/>
          </ac:picMkLst>
        </pc:picChg>
        <pc:picChg chg="add mod">
          <ac:chgData name="Gulbrandsen Dyre Martin Saxrud" userId="e4243873-ccf2-4b3d-8ad5-edce9ef895fc" providerId="ADAL" clId="{61ECE7E9-2274-4673-89A2-521030142CEA}" dt="2026-05-27T15:29:14.497" v="1405" actId="1076"/>
          <ac:picMkLst>
            <pc:docMk/>
            <pc:sldMk cId="378180723" sldId="319"/>
            <ac:picMk id="4" creationId="{CBEE880B-A1CF-9112-60E3-375F992C13DB}"/>
          </ac:picMkLst>
        </pc:picChg>
        <pc:picChg chg="del mod">
          <ac:chgData name="Gulbrandsen Dyre Martin Saxrud" userId="e4243873-ccf2-4b3d-8ad5-edce9ef895fc" providerId="ADAL" clId="{61ECE7E9-2274-4673-89A2-521030142CEA}" dt="2026-05-27T14:33:49.334" v="877" actId="478"/>
          <ac:picMkLst>
            <pc:docMk/>
            <pc:sldMk cId="378180723" sldId="319"/>
            <ac:picMk id="8" creationId="{33E4817E-A368-B6FC-2D55-5135A1FC4E9E}"/>
          </ac:picMkLst>
        </pc:picChg>
      </pc:sldChg>
      <pc:sldChg chg="addSp delSp modSp add mod">
        <pc:chgData name="Gulbrandsen Dyre Martin Saxrud" userId="e4243873-ccf2-4b3d-8ad5-edce9ef895fc" providerId="ADAL" clId="{61ECE7E9-2274-4673-89A2-521030142CEA}" dt="2026-05-27T15:25:59.186" v="1398" actId="1076"/>
        <pc:sldMkLst>
          <pc:docMk/>
          <pc:sldMk cId="2456953003" sldId="320"/>
        </pc:sldMkLst>
        <pc:picChg chg="add mod">
          <ac:chgData name="Gulbrandsen Dyre Martin Saxrud" userId="e4243873-ccf2-4b3d-8ad5-edce9ef895fc" providerId="ADAL" clId="{61ECE7E9-2274-4673-89A2-521030142CEA}" dt="2026-05-27T15:25:59.186" v="1398" actId="1076"/>
          <ac:picMkLst>
            <pc:docMk/>
            <pc:sldMk cId="2456953003" sldId="320"/>
            <ac:picMk id="4" creationId="{5DD125C9-842F-896A-B668-DD63FE14A48C}"/>
          </ac:picMkLst>
        </pc:picChg>
        <pc:picChg chg="del">
          <ac:chgData name="Gulbrandsen Dyre Martin Saxrud" userId="e4243873-ccf2-4b3d-8ad5-edce9ef895fc" providerId="ADAL" clId="{61ECE7E9-2274-4673-89A2-521030142CEA}" dt="2026-05-27T15:25:53.277" v="1396" actId="478"/>
          <ac:picMkLst>
            <pc:docMk/>
            <pc:sldMk cId="2456953003" sldId="320"/>
            <ac:picMk id="5" creationId="{E2D2C60A-6A3B-CB23-495B-6B00224C40D5}"/>
          </ac:picMkLst>
        </pc:picChg>
      </pc:sldChg>
      <pc:sldChg chg="addSp delSp modSp add del mod">
        <pc:chgData name="Gulbrandsen Dyre Martin Saxrud" userId="e4243873-ccf2-4b3d-8ad5-edce9ef895fc" providerId="ADAL" clId="{61ECE7E9-2274-4673-89A2-521030142CEA}" dt="2026-05-27T15:24:36.945" v="1392" actId="47"/>
        <pc:sldMkLst>
          <pc:docMk/>
          <pc:sldMk cId="3210197733" sldId="320"/>
        </pc:sldMkLst>
        <pc:picChg chg="add mod">
          <ac:chgData name="Gulbrandsen Dyre Martin Saxrud" userId="e4243873-ccf2-4b3d-8ad5-edce9ef895fc" providerId="ADAL" clId="{61ECE7E9-2274-4673-89A2-521030142CEA}" dt="2026-05-27T15:21:47.334" v="1391" actId="1038"/>
          <ac:picMkLst>
            <pc:docMk/>
            <pc:sldMk cId="3210197733" sldId="320"/>
            <ac:picMk id="2" creationId="{1EE63B28-C34B-1A88-E088-7E677260BD73}"/>
          </ac:picMkLst>
        </pc:picChg>
        <pc:picChg chg="del">
          <ac:chgData name="Gulbrandsen Dyre Martin Saxrud" userId="e4243873-ccf2-4b3d-8ad5-edce9ef895fc" providerId="ADAL" clId="{61ECE7E9-2274-4673-89A2-521030142CEA}" dt="2026-05-27T15:21:21.952" v="1386" actId="478"/>
          <ac:picMkLst>
            <pc:docMk/>
            <pc:sldMk cId="3210197733" sldId="320"/>
            <ac:picMk id="8" creationId="{B3277C51-3F63-BAAC-41DA-4B91A1D75F1F}"/>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2A8F9C0-44D8-4B6C-8A53-95BA2E5AB675}" type="datetimeFigureOut">
              <a:rPr lang="en-GB" smtClean="0"/>
              <a:t>27/05/2026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96E1D2-7ED2-446D-8D8C-591766E0722E}" type="slidenum">
              <a:rPr lang="en-GB" smtClean="0"/>
              <a:t>‹#›</a:t>
            </a:fld>
            <a:endParaRPr lang="en-GB"/>
          </a:p>
        </p:txBody>
      </p:sp>
    </p:spTree>
    <p:extLst>
      <p:ext uri="{BB962C8B-B14F-4D97-AF65-F5344CB8AC3E}">
        <p14:creationId xmlns:p14="http://schemas.microsoft.com/office/powerpoint/2010/main" val="8347896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Dear Railway and Energy Colleagues!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First of all, I would like to thank </a:t>
            </a:r>
            <a:r>
              <a:rPr lang="en-GB" sz="1200" kern="1200" dirty="0">
                <a:solidFill>
                  <a:schemeClr val="tx1"/>
                </a:solidFill>
                <a:latin typeface="+mn-lt"/>
                <a:ea typeface="+mn-ea"/>
                <a:cs typeface="+mn-cs"/>
              </a:rPr>
              <a:t>DB Energie </a:t>
            </a:r>
            <a:r>
              <a:rPr lang="en-US" sz="1200" kern="1200" dirty="0">
                <a:solidFill>
                  <a:schemeClr val="tx1"/>
                </a:solidFill>
                <a:latin typeface="+mn-lt"/>
                <a:ea typeface="+mn-ea"/>
                <a:cs typeface="+mn-cs"/>
              </a:rPr>
              <a:t>for the effort you have put into organizing this year's Eress Forum together with us in Eress.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latin typeface="+mn-lt"/>
              <a:ea typeface="+mn-ea"/>
              <a:cs typeface="+mn-cs"/>
            </a:endParaRPr>
          </a:p>
          <a:p>
            <a:pPr algn="l"/>
            <a:r>
              <a:rPr lang="en-GB" sz="1200" b="0" i="0" dirty="0">
                <a:solidFill>
                  <a:srgbClr val="424242"/>
                </a:solidFill>
                <a:effectLst/>
                <a:latin typeface="+mn-lt"/>
              </a:rPr>
              <a:t>I also hope that all of you will take full advantage of this Forum — not only to share and gain knowledge, but also to exchange experiences and strengthen our professional network in a good astrosphere. </a:t>
            </a:r>
          </a:p>
          <a:p>
            <a:pPr algn="l"/>
            <a:endParaRPr lang="en-GB" sz="1200" b="0" i="0" dirty="0">
              <a:solidFill>
                <a:srgbClr val="424242"/>
              </a:solidFill>
              <a:effectLst/>
              <a:latin typeface="+mn-lt"/>
            </a:endParaRPr>
          </a:p>
          <a:p>
            <a:pPr algn="l"/>
            <a:r>
              <a:rPr lang="en-US" sz="1200" b="0" i="0" dirty="0">
                <a:solidFill>
                  <a:srgbClr val="424242"/>
                </a:solidFill>
                <a:effectLst/>
                <a:latin typeface="+mn-lt"/>
              </a:rPr>
              <a:t>And what better place to do that than here in the vibrant city of Frankfurt, which offers the perfect setting for both productive discussions and enjoyable moments together.</a:t>
            </a:r>
          </a:p>
          <a:p>
            <a:pPr algn="l"/>
            <a:endParaRPr lang="en-US" sz="1200" b="0" i="0" dirty="0">
              <a:solidFill>
                <a:srgbClr val="424242"/>
              </a:solidFill>
              <a:effectLst/>
              <a:latin typeface="+mn-lt"/>
            </a:endParaRPr>
          </a:p>
          <a:p>
            <a:r>
              <a:rPr lang="en-US" sz="1200" b="0" i="0" u="none" strike="noStrike" kern="1200" baseline="0" dirty="0">
                <a:solidFill>
                  <a:schemeClr val="tx1"/>
                </a:solidFill>
                <a:latin typeface="+mn-lt"/>
                <a:ea typeface="+mn-ea"/>
                <a:cs typeface="+mn-cs"/>
              </a:rPr>
              <a:t>Since 2013, Eress, our partner countries, and DB Energie have maintained an exchange of energy metering data, enabling accurate settlement and cross-border interoperability between Germany and the Eress countries. This cooperation is built on transparency and a </a:t>
            </a:r>
            <a:r>
              <a:rPr lang="en-US" sz="1200" b="0" i="0" u="none" strike="noStrike" kern="1200" baseline="0" dirty="0" err="1">
                <a:solidFill>
                  <a:schemeClr val="tx1"/>
                </a:solidFill>
                <a:latin typeface="+mn-lt"/>
                <a:ea typeface="+mn-ea"/>
                <a:cs typeface="+mn-cs"/>
              </a:rPr>
              <a:t>standardised</a:t>
            </a:r>
            <a:r>
              <a:rPr lang="en-US" sz="1200" b="0" i="0" u="none" strike="noStrike" kern="1200" baseline="0" dirty="0">
                <a:solidFill>
                  <a:schemeClr val="tx1"/>
                </a:solidFill>
                <a:latin typeface="+mn-lt"/>
                <a:ea typeface="+mn-ea"/>
                <a:cs typeface="+mn-cs"/>
              </a:rPr>
              <a:t> way of working, ensuring that data flows consistently and securely across national borders. It also ensures that railway undertakings are invoiced for traction energy based on actual measured consumption, rather than unreliable estimates.</a:t>
            </a:r>
            <a:endParaRPr lang="en-GB" dirty="0"/>
          </a:p>
        </p:txBody>
      </p:sp>
      <p:sp>
        <p:nvSpPr>
          <p:cNvPr id="4" name="Plassholder for lysbildenummer 3"/>
          <p:cNvSpPr>
            <a:spLocks noGrp="1"/>
          </p:cNvSpPr>
          <p:nvPr>
            <p:ph type="sldNum" sz="quarter" idx="5"/>
          </p:nvPr>
        </p:nvSpPr>
        <p:spPr/>
        <p:txBody>
          <a:bodyPr/>
          <a:lstStyle/>
          <a:p>
            <a:fld id="{0196E1D2-7ED2-446D-8D8C-591766E0722E}" type="slidenum">
              <a:rPr lang="en-GB" smtClean="0"/>
              <a:t>1</a:t>
            </a:fld>
            <a:endParaRPr lang="en-GB"/>
          </a:p>
        </p:txBody>
      </p:sp>
    </p:spTree>
    <p:extLst>
      <p:ext uri="{BB962C8B-B14F-4D97-AF65-F5344CB8AC3E}">
        <p14:creationId xmlns:p14="http://schemas.microsoft.com/office/powerpoint/2010/main" val="18014448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i="0" u="none" strike="noStrike" baseline="0" dirty="0">
                <a:latin typeface="+mn-lt"/>
              </a:rPr>
              <a:t>With 10 partner countries, Eress has strengthened its position as a leading European partnership for railway energy, ensuring efficiency, transparency, and sustainability.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b="0" i="0" u="none" strike="noStrike" baseline="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i="0" u="none" strike="noStrike" baseline="0" dirty="0">
                <a:latin typeface="+mn-lt"/>
              </a:rPr>
              <a:t>Through a collaborative and </a:t>
            </a:r>
            <a:r>
              <a:rPr lang="en-US" sz="1100" b="0" i="0" u="none" strike="noStrike" baseline="0" dirty="0" err="1">
                <a:latin typeface="+mn-lt"/>
              </a:rPr>
              <a:t>standardised</a:t>
            </a:r>
            <a:r>
              <a:rPr lang="en-US" sz="1100" b="0" i="0" u="none" strike="noStrike" baseline="0" dirty="0">
                <a:latin typeface="+mn-lt"/>
              </a:rPr>
              <a:t> approach, we enable seamless cross-border energy management—reducing complexity, improving data quality, and ensuring fair and consistent invoicing.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b="0" i="0" u="none" strike="noStrike" baseline="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i="0" u="none" strike="noStrike" baseline="0" dirty="0">
                <a:latin typeface="+mn-lt"/>
              </a:rPr>
              <a:t>This model, combined with lower costs for each partner, is what sets Eress apart.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b="0" i="0" u="none" strike="noStrike" baseline="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i="0" u="none" strike="noStrike" baseline="0" dirty="0">
                <a:latin typeface="+mn-lt"/>
              </a:rPr>
              <a:t>Looking ahead, we will continue to strengthen collaboration, expand our partnerships, and develop user-friendly solutions—while simplifying cross-border acceptance of energy metering systems.</a:t>
            </a:r>
            <a:endParaRPr lang="en-GB" sz="11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5"/>
          </p:nvPr>
        </p:nvSpPr>
        <p:spPr/>
        <p:txBody>
          <a:bodyPr/>
          <a:lstStyle/>
          <a:p>
            <a:fld id="{0196E1D2-7ED2-446D-8D8C-591766E0722E}" type="slidenum">
              <a:rPr lang="en-GB" smtClean="0"/>
              <a:t>2</a:t>
            </a:fld>
            <a:endParaRPr lang="en-GB"/>
          </a:p>
        </p:txBody>
      </p:sp>
    </p:spTree>
    <p:extLst>
      <p:ext uri="{BB962C8B-B14F-4D97-AF65-F5344CB8AC3E}">
        <p14:creationId xmlns:p14="http://schemas.microsoft.com/office/powerpoint/2010/main" val="24859119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fontAlgn="t"/>
            <a:r>
              <a:rPr lang="en-US" sz="1200" b="0" i="0" kern="1200" dirty="0">
                <a:solidFill>
                  <a:schemeClr val="tx1"/>
                </a:solidFill>
                <a:effectLst/>
                <a:latin typeface="+mn-lt"/>
                <a:ea typeface="+mn-ea"/>
                <a:cs typeface="+mn-cs"/>
              </a:rPr>
              <a:t>Earlier this year, the European Commission published the report from Additional Study 03, carried out by the European Union Agency for Railways, ERA.</a:t>
            </a:r>
          </a:p>
          <a:p>
            <a:pPr fontAlgn="t"/>
            <a:endParaRPr lang="en-US" sz="1200" b="0" i="0" kern="1200" dirty="0">
              <a:solidFill>
                <a:schemeClr val="tx1"/>
              </a:solidFill>
              <a:effectLst/>
              <a:latin typeface="+mn-lt"/>
              <a:ea typeface="+mn-ea"/>
              <a:cs typeface="+mn-cs"/>
            </a:endParaRPr>
          </a:p>
          <a:p>
            <a:pPr fontAlgn="t"/>
            <a:r>
              <a:rPr lang="en-US" sz="1200" b="0" i="0" kern="1200" dirty="0">
                <a:solidFill>
                  <a:schemeClr val="tx1"/>
                </a:solidFill>
                <a:effectLst/>
                <a:latin typeface="+mn-lt"/>
                <a:ea typeface="+mn-ea"/>
                <a:cs typeface="+mn-cs"/>
              </a:rPr>
              <a:t>The report provides a comprehensive overview of the current status of traction energy measurement, data collection, settlement, and billing.</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It also highlights key challenges and differences in implementation across Europe.</a:t>
            </a:r>
          </a:p>
          <a:p>
            <a:pPr fontAlgn="t"/>
            <a:endParaRPr lang="en-US" sz="1200" b="0" i="0" kern="1200" dirty="0">
              <a:solidFill>
                <a:schemeClr val="tx1"/>
              </a:solidFill>
              <a:effectLst/>
              <a:latin typeface="+mn-lt"/>
              <a:ea typeface="+mn-ea"/>
              <a:cs typeface="+mn-cs"/>
            </a:endParaRPr>
          </a:p>
          <a:p>
            <a:pPr fontAlgn="t"/>
            <a:r>
              <a:rPr lang="en-US" sz="1200" b="0" i="0" kern="1200" dirty="0">
                <a:solidFill>
                  <a:schemeClr val="tx1"/>
                </a:solidFill>
                <a:effectLst/>
                <a:latin typeface="+mn-lt"/>
                <a:ea typeface="+mn-ea"/>
                <a:cs typeface="+mn-cs"/>
              </a:rPr>
              <a:t>I’m really looking forward to the session in today's </a:t>
            </a:r>
            <a:r>
              <a:rPr lang="en-US" sz="1200" b="0" i="0" kern="1200" dirty="0" err="1">
                <a:solidFill>
                  <a:schemeClr val="tx1"/>
                </a:solidFill>
                <a:effectLst/>
                <a:latin typeface="+mn-lt"/>
                <a:ea typeface="+mn-ea"/>
                <a:cs typeface="+mn-cs"/>
              </a:rPr>
              <a:t>programme</a:t>
            </a:r>
            <a:r>
              <a:rPr lang="en-US" sz="1200" b="0" i="0" kern="1200" dirty="0">
                <a:solidFill>
                  <a:schemeClr val="tx1"/>
                </a:solidFill>
                <a:effectLst/>
                <a:latin typeface="+mn-lt"/>
                <a:ea typeface="+mn-ea"/>
                <a:cs typeface="+mn-cs"/>
              </a:rPr>
              <a:t> that will explore this topic in more detail.</a:t>
            </a:r>
          </a:p>
          <a:p>
            <a:pPr fontAlgn="t"/>
            <a:endParaRPr lang="en-US" sz="1200" b="0" i="0" kern="1200" dirty="0">
              <a:solidFill>
                <a:schemeClr val="tx1"/>
              </a:solidFill>
              <a:effectLst/>
              <a:latin typeface="+mn-lt"/>
              <a:ea typeface="+mn-ea"/>
              <a:cs typeface="+mn-cs"/>
            </a:endParaRPr>
          </a:p>
          <a:p>
            <a:pPr fontAlgn="t"/>
            <a:r>
              <a:rPr lang="en-US" sz="1200" b="0" i="0" kern="1200" dirty="0">
                <a:solidFill>
                  <a:schemeClr val="tx1"/>
                </a:solidFill>
                <a:effectLst/>
                <a:latin typeface="+mn-lt"/>
                <a:ea typeface="+mn-ea"/>
                <a:cs typeface="+mn-cs"/>
              </a:rPr>
              <a:t>Eress is ready to contribute its expertise.</a:t>
            </a:r>
          </a:p>
          <a:p>
            <a:pPr fontAlgn="t"/>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We will support both the sector and the European Commission as the follow-up to the ERA study moves into concrete actions.</a:t>
            </a:r>
            <a:br>
              <a:rPr lang="en-US" sz="1200" b="0" i="0" kern="1200" dirty="0">
                <a:solidFill>
                  <a:schemeClr val="tx1"/>
                </a:solidFill>
                <a:effectLst/>
                <a:latin typeface="+mn-lt"/>
                <a:ea typeface="+mn-ea"/>
                <a:cs typeface="+mn-cs"/>
              </a:rPr>
            </a:br>
            <a:endParaRPr lang="en-US" sz="1200" b="0" i="0" kern="1200" dirty="0">
              <a:solidFill>
                <a:schemeClr val="tx1"/>
              </a:solidFill>
              <a:effectLst/>
              <a:latin typeface="+mn-lt"/>
              <a:ea typeface="+mn-ea"/>
              <a:cs typeface="+mn-cs"/>
            </a:endParaRPr>
          </a:p>
          <a:p>
            <a:pPr fontAlgn="t"/>
            <a:r>
              <a:rPr lang="en-US" sz="1200" b="0" i="0" kern="1200" dirty="0">
                <a:solidFill>
                  <a:schemeClr val="tx1"/>
                </a:solidFill>
                <a:effectLst/>
                <a:latin typeface="+mn-lt"/>
                <a:ea typeface="+mn-ea"/>
                <a:cs typeface="+mn-cs"/>
              </a:rPr>
              <a:t>We believe this will lead to greater transparency, more efficient processes, and stronger collaboration across Europe.</a:t>
            </a:r>
          </a:p>
        </p:txBody>
      </p:sp>
      <p:sp>
        <p:nvSpPr>
          <p:cNvPr id="4" name="Plassholder for lysbildenummer 3"/>
          <p:cNvSpPr>
            <a:spLocks noGrp="1"/>
          </p:cNvSpPr>
          <p:nvPr>
            <p:ph type="sldNum" sz="quarter" idx="5"/>
          </p:nvPr>
        </p:nvSpPr>
        <p:spPr/>
        <p:txBody>
          <a:bodyPr/>
          <a:lstStyle/>
          <a:p>
            <a:fld id="{0196E1D2-7ED2-446D-8D8C-591766E0722E}" type="slidenum">
              <a:rPr lang="en-GB" smtClean="0"/>
              <a:t>3</a:t>
            </a:fld>
            <a:endParaRPr lang="en-GB"/>
          </a:p>
        </p:txBody>
      </p:sp>
    </p:spTree>
    <p:extLst>
      <p:ext uri="{BB962C8B-B14F-4D97-AF65-F5344CB8AC3E}">
        <p14:creationId xmlns:p14="http://schemas.microsoft.com/office/powerpoint/2010/main" val="11213197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7A7F5D-BACD-3F2F-DB5C-0833C144CF6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AAB3291-795F-830C-295B-B29373326B5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4348CE6-3FF2-10BC-7975-7A3EDA456883}"/>
              </a:ext>
            </a:extLst>
          </p:cNvPr>
          <p:cNvSpPr>
            <a:spLocks noGrp="1"/>
          </p:cNvSpPr>
          <p:nvPr>
            <p:ph type="body" idx="1"/>
          </p:nvPr>
        </p:nvSpPr>
        <p:spPr/>
        <p:txBody>
          <a:bodyPr/>
          <a:lstStyle/>
          <a:p>
            <a:pPr fontAlgn="t"/>
            <a:r>
              <a:rPr lang="en-US" sz="1200" b="0" i="0" kern="1200" dirty="0">
                <a:solidFill>
                  <a:schemeClr val="tx1"/>
                </a:solidFill>
                <a:effectLst/>
                <a:latin typeface="+mn-lt"/>
                <a:ea typeface="+mn-ea"/>
                <a:cs typeface="+mn-cs"/>
              </a:rPr>
              <a:t>This project establishes a trusted and unified master data source for energy meters and electric traction units across our </a:t>
            </a:r>
            <a:r>
              <a:rPr lang="en-US" sz="1200" b="0" i="0" kern="1200" dirty="0" err="1">
                <a:solidFill>
                  <a:schemeClr val="tx1"/>
                </a:solidFill>
                <a:effectLst/>
                <a:latin typeface="+mn-lt"/>
                <a:ea typeface="+mn-ea"/>
                <a:cs typeface="+mn-cs"/>
              </a:rPr>
              <a:t>parterns</a:t>
            </a:r>
            <a:r>
              <a:rPr lang="en-US" sz="1200" b="0" i="0" kern="1200" dirty="0">
                <a:solidFill>
                  <a:schemeClr val="tx1"/>
                </a:solidFill>
                <a:effectLst/>
                <a:latin typeface="+mn-lt"/>
                <a:ea typeface="+mn-ea"/>
                <a:cs typeface="+mn-cs"/>
              </a:rPr>
              <a:t>.</a:t>
            </a:r>
          </a:p>
          <a:p>
            <a:pPr fontAlgn="t"/>
            <a:endParaRPr lang="en-US" sz="1200" b="0" i="0" kern="1200" dirty="0">
              <a:solidFill>
                <a:schemeClr val="tx1"/>
              </a:solidFill>
              <a:effectLst/>
              <a:latin typeface="+mn-lt"/>
              <a:ea typeface="+mn-ea"/>
              <a:cs typeface="+mn-cs"/>
            </a:endParaRPr>
          </a:p>
          <a:p>
            <a:pPr fontAlgn="t"/>
            <a:r>
              <a:rPr lang="en-US" sz="1200" b="0" i="0" kern="1200" dirty="0">
                <a:solidFill>
                  <a:schemeClr val="tx1"/>
                </a:solidFill>
                <a:effectLst/>
                <a:latin typeface="+mn-lt"/>
                <a:ea typeface="+mn-ea"/>
                <a:cs typeface="+mn-cs"/>
              </a:rPr>
              <a:t>It builds on the common rules established through the IRS 90930 work.</a:t>
            </a:r>
          </a:p>
          <a:p>
            <a:pPr fontAlgn="t"/>
            <a:endParaRPr lang="en-US" sz="1200" b="0" i="0" kern="1200" dirty="0">
              <a:solidFill>
                <a:schemeClr val="tx1"/>
              </a:solidFill>
              <a:effectLst/>
              <a:latin typeface="+mn-lt"/>
              <a:ea typeface="+mn-ea"/>
              <a:cs typeface="+mn-cs"/>
            </a:endParaRPr>
          </a:p>
          <a:p>
            <a:pPr fontAlgn="t"/>
            <a:r>
              <a:rPr lang="en-US" sz="1200" b="0" i="0" kern="1200" dirty="0">
                <a:solidFill>
                  <a:schemeClr val="tx1"/>
                </a:solidFill>
                <a:effectLst/>
                <a:latin typeface="+mn-lt"/>
                <a:ea typeface="+mn-ea"/>
                <a:cs typeface="+mn-cs"/>
              </a:rPr>
              <a:t>The project brings together data from multiple stakeholders into one consistent, high-quality dataset.</a:t>
            </a:r>
          </a:p>
          <a:p>
            <a:pPr fontAlgn="t"/>
            <a:endParaRPr lang="en-US" sz="1200" b="0" i="0" kern="1200" dirty="0">
              <a:solidFill>
                <a:schemeClr val="tx1"/>
              </a:solidFill>
              <a:effectLst/>
              <a:latin typeface="+mn-lt"/>
              <a:ea typeface="+mn-ea"/>
              <a:cs typeface="+mn-cs"/>
            </a:endParaRPr>
          </a:p>
          <a:p>
            <a:pPr fontAlgn="t"/>
            <a:r>
              <a:rPr lang="en-US" sz="1200" b="0" i="0" kern="1200" dirty="0">
                <a:solidFill>
                  <a:schemeClr val="tx1"/>
                </a:solidFill>
                <a:effectLst/>
                <a:latin typeface="+mn-lt"/>
                <a:ea typeface="+mn-ea"/>
                <a:cs typeface="+mn-cs"/>
              </a:rPr>
              <a:t>This reduces duplication, improves cross-border consistency, and ensures reliable, up-to-date information.</a:t>
            </a:r>
          </a:p>
          <a:p>
            <a:pPr fontAlgn="t"/>
            <a:endParaRPr lang="en-US" sz="1200" b="0" i="0" kern="1200" dirty="0">
              <a:solidFill>
                <a:schemeClr val="tx1"/>
              </a:solidFill>
              <a:effectLst/>
              <a:latin typeface="+mn-lt"/>
              <a:ea typeface="+mn-ea"/>
              <a:cs typeface="+mn-cs"/>
            </a:endParaRPr>
          </a:p>
          <a:p>
            <a:pPr fontAlgn="t"/>
            <a:endParaRPr lang="en-US" sz="1200" b="0" i="0" kern="1200" dirty="0">
              <a:solidFill>
                <a:schemeClr val="tx1"/>
              </a:solidFill>
              <a:effectLst/>
              <a:latin typeface="+mn-lt"/>
              <a:ea typeface="+mn-ea"/>
              <a:cs typeface="+mn-cs"/>
            </a:endParaRPr>
          </a:p>
          <a:p>
            <a:pPr fontAlgn="t"/>
            <a:r>
              <a:rPr lang="en-US" sz="1200" b="0" i="0" kern="1200" dirty="0">
                <a:solidFill>
                  <a:schemeClr val="tx1"/>
                </a:solidFill>
                <a:effectLst/>
                <a:latin typeface="+mn-lt"/>
                <a:ea typeface="+mn-ea"/>
                <a:cs typeface="+mn-cs"/>
              </a:rPr>
              <a:t>Our ambition is to make this Master Data solution the most trusted and up-to-date source for infrastructure managers, railway undertakings, and vehicle keepers.</a:t>
            </a:r>
          </a:p>
          <a:p>
            <a:pPr fontAlgn="t"/>
            <a:endParaRPr lang="en-US" sz="1200" b="0" i="0" kern="1200" dirty="0">
              <a:solidFill>
                <a:schemeClr val="tx1"/>
              </a:solidFill>
              <a:effectLst/>
              <a:latin typeface="+mn-lt"/>
              <a:ea typeface="+mn-ea"/>
              <a:cs typeface="+mn-cs"/>
            </a:endParaRPr>
          </a:p>
          <a:p>
            <a:pPr fontAlgn="t"/>
            <a:r>
              <a:rPr lang="en-US" sz="1200" b="0" i="0" kern="1200" dirty="0">
                <a:solidFill>
                  <a:schemeClr val="tx1"/>
                </a:solidFill>
                <a:effectLst/>
                <a:latin typeface="+mn-lt"/>
                <a:ea typeface="+mn-ea"/>
                <a:cs typeface="+mn-cs"/>
              </a:rPr>
              <a:t>The project will strengthen data quality, integrity, and availability.</a:t>
            </a:r>
          </a:p>
          <a:p>
            <a:pPr fontAlgn="t"/>
            <a:endParaRPr lang="en-US" sz="1200" b="0" i="0" kern="1200" dirty="0">
              <a:solidFill>
                <a:schemeClr val="tx1"/>
              </a:solidFill>
              <a:effectLst/>
              <a:latin typeface="+mn-lt"/>
              <a:ea typeface="+mn-ea"/>
              <a:cs typeface="+mn-cs"/>
            </a:endParaRPr>
          </a:p>
          <a:p>
            <a:pPr fontAlgn="t"/>
            <a:r>
              <a:rPr lang="en-US" sz="1200" b="0" i="0" kern="1200" dirty="0">
                <a:solidFill>
                  <a:schemeClr val="tx1"/>
                </a:solidFill>
                <a:effectLst/>
                <a:latin typeface="+mn-lt"/>
                <a:ea typeface="+mn-ea"/>
                <a:cs typeface="+mn-cs"/>
              </a:rPr>
              <a:t>At the same time, it enables more efficient collaboration and lowers overall costs through one consistent, shared solution</a:t>
            </a:r>
          </a:p>
        </p:txBody>
      </p:sp>
      <p:sp>
        <p:nvSpPr>
          <p:cNvPr id="4" name="Slide Number Placeholder 3">
            <a:extLst>
              <a:ext uri="{FF2B5EF4-FFF2-40B4-BE49-F238E27FC236}">
                <a16:creationId xmlns:a16="http://schemas.microsoft.com/office/drawing/2014/main" id="{1F143E63-0CCA-5DEA-3802-9BBA904628C6}"/>
              </a:ext>
            </a:extLst>
          </p:cNvPr>
          <p:cNvSpPr>
            <a:spLocks noGrp="1"/>
          </p:cNvSpPr>
          <p:nvPr>
            <p:ph type="sldNum" sz="quarter" idx="5"/>
          </p:nvPr>
        </p:nvSpPr>
        <p:spPr/>
        <p:txBody>
          <a:bodyPr/>
          <a:lstStyle/>
          <a:p>
            <a:fld id="{0196E1D2-7ED2-446D-8D8C-591766E0722E}" type="slidenum">
              <a:rPr lang="en-GB" smtClean="0"/>
              <a:t>4</a:t>
            </a:fld>
            <a:endParaRPr lang="en-GB"/>
          </a:p>
        </p:txBody>
      </p:sp>
    </p:spTree>
    <p:extLst>
      <p:ext uri="{BB962C8B-B14F-4D97-AF65-F5344CB8AC3E}">
        <p14:creationId xmlns:p14="http://schemas.microsoft.com/office/powerpoint/2010/main" val="6243078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DDD3E5-CF56-A389-A1EB-2A36ED1F3B3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8CDD3A4-E851-5A04-D976-B0ED2D969B3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64BCF4C-B1FC-3416-9B83-72699A5CE398}"/>
              </a:ext>
            </a:extLst>
          </p:cNvPr>
          <p:cNvSpPr>
            <a:spLocks noGrp="1"/>
          </p:cNvSpPr>
          <p:nvPr>
            <p:ph type="body" idx="1"/>
          </p:nvPr>
        </p:nvSpPr>
        <p:spPr/>
        <p:txBody>
          <a:bodyPr/>
          <a:lstStyle/>
          <a:p>
            <a:pPr fontAlgn="t"/>
            <a:r>
              <a:rPr lang="en-US" sz="1200" b="0" i="0" kern="1200" dirty="0">
                <a:solidFill>
                  <a:schemeClr val="tx1"/>
                </a:solidFill>
                <a:effectLst/>
                <a:latin typeface="+mn-lt"/>
                <a:ea typeface="+mn-ea"/>
                <a:cs typeface="+mn-cs"/>
              </a:rPr>
              <a:t>Building on the </a:t>
            </a:r>
            <a:r>
              <a:rPr lang="en-US" sz="1200" b="0" i="0" kern="1200" dirty="0" err="1">
                <a:solidFill>
                  <a:schemeClr val="tx1"/>
                </a:solidFill>
                <a:effectLst/>
                <a:latin typeface="+mn-lt"/>
                <a:ea typeface="+mn-ea"/>
                <a:cs typeface="+mn-cs"/>
              </a:rPr>
              <a:t>Erex</a:t>
            </a:r>
            <a:r>
              <a:rPr lang="en-US" sz="1200" b="0" i="0" kern="1200" dirty="0">
                <a:solidFill>
                  <a:schemeClr val="tx1"/>
                </a:solidFill>
                <a:effectLst/>
                <a:latin typeface="+mn-lt"/>
                <a:ea typeface="+mn-ea"/>
                <a:cs typeface="+mn-cs"/>
              </a:rPr>
              <a:t> foundation, this project enables the development of advanced statistics, analytics, and performance indicators.</a:t>
            </a:r>
            <a:br>
              <a:rPr lang="en-US" sz="1200" b="0" i="0" kern="1200" dirty="0">
                <a:solidFill>
                  <a:schemeClr val="tx1"/>
                </a:solidFill>
                <a:effectLst/>
                <a:latin typeface="+mn-lt"/>
                <a:ea typeface="+mn-ea"/>
                <a:cs typeface="+mn-cs"/>
              </a:rPr>
            </a:br>
            <a:endParaRPr lang="en-US" sz="1200" b="0" i="0" kern="1200" dirty="0">
              <a:solidFill>
                <a:schemeClr val="tx1"/>
              </a:solidFill>
              <a:effectLst/>
              <a:latin typeface="+mn-lt"/>
              <a:ea typeface="+mn-ea"/>
              <a:cs typeface="+mn-cs"/>
            </a:endParaRPr>
          </a:p>
          <a:p>
            <a:pPr fontAlgn="t"/>
            <a:r>
              <a:rPr lang="en-US" sz="1200" b="0" i="0" kern="1200" dirty="0">
                <a:solidFill>
                  <a:schemeClr val="tx1"/>
                </a:solidFill>
                <a:effectLst/>
                <a:latin typeface="+mn-lt"/>
                <a:ea typeface="+mn-ea"/>
                <a:cs typeface="+mn-cs"/>
              </a:rPr>
              <a:t>It unlocks new opportunities, including predictive analytics, the use of artificial intelligence, and improved energy efficiency strategies.</a:t>
            </a:r>
            <a:br>
              <a:rPr lang="en-US" sz="1200" b="0" i="0" kern="1200" dirty="0">
                <a:solidFill>
                  <a:schemeClr val="tx1"/>
                </a:solidFill>
                <a:effectLst/>
                <a:latin typeface="+mn-lt"/>
                <a:ea typeface="+mn-ea"/>
                <a:cs typeface="+mn-cs"/>
              </a:rPr>
            </a:br>
            <a:endParaRPr lang="en-US" sz="1200" b="0" i="0" kern="1200" dirty="0">
              <a:solidFill>
                <a:schemeClr val="tx1"/>
              </a:solidFill>
              <a:effectLst/>
              <a:latin typeface="+mn-lt"/>
              <a:ea typeface="+mn-ea"/>
              <a:cs typeface="+mn-cs"/>
            </a:endParaRPr>
          </a:p>
          <a:p>
            <a:pPr fontAlgn="t"/>
            <a:r>
              <a:rPr lang="en-US" sz="1200" b="0" i="0" kern="1200" dirty="0">
                <a:solidFill>
                  <a:schemeClr val="tx1"/>
                </a:solidFill>
                <a:effectLst/>
                <a:latin typeface="+mn-lt"/>
                <a:ea typeface="+mn-ea"/>
                <a:cs typeface="+mn-cs"/>
              </a:rPr>
              <a:t>Ultimately, it will help Eress partners fully unlock the value of their data.</a:t>
            </a:r>
          </a:p>
        </p:txBody>
      </p:sp>
      <p:sp>
        <p:nvSpPr>
          <p:cNvPr id="4" name="Slide Number Placeholder 3">
            <a:extLst>
              <a:ext uri="{FF2B5EF4-FFF2-40B4-BE49-F238E27FC236}">
                <a16:creationId xmlns:a16="http://schemas.microsoft.com/office/drawing/2014/main" id="{239AA6D6-F854-1DFF-5701-6E8D877B9234}"/>
              </a:ext>
            </a:extLst>
          </p:cNvPr>
          <p:cNvSpPr>
            <a:spLocks noGrp="1"/>
          </p:cNvSpPr>
          <p:nvPr>
            <p:ph type="sldNum" sz="quarter" idx="5"/>
          </p:nvPr>
        </p:nvSpPr>
        <p:spPr/>
        <p:txBody>
          <a:bodyPr/>
          <a:lstStyle/>
          <a:p>
            <a:fld id="{0196E1D2-7ED2-446D-8D8C-591766E0722E}" type="slidenum">
              <a:rPr lang="en-GB" smtClean="0"/>
              <a:t>5</a:t>
            </a:fld>
            <a:endParaRPr lang="en-GB"/>
          </a:p>
        </p:txBody>
      </p:sp>
    </p:spTree>
    <p:extLst>
      <p:ext uri="{BB962C8B-B14F-4D97-AF65-F5344CB8AC3E}">
        <p14:creationId xmlns:p14="http://schemas.microsoft.com/office/powerpoint/2010/main" val="17699234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i="0" u="none" strike="noStrike" kern="1200" baseline="0" dirty="0">
                <a:solidFill>
                  <a:schemeClr val="tx1"/>
                </a:solidFill>
                <a:latin typeface="+mn-lt"/>
                <a:ea typeface="+mn-ea"/>
                <a:cs typeface="+mn-cs"/>
              </a:rPr>
              <a:t>Many European countries still have some way to go before fully complying with current energy metering and settlement legislation. This is confirmed in the ERA Study.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i="0" u="none" strike="noStrike" kern="1200" baseline="0" dirty="0">
                <a:solidFill>
                  <a:schemeClr val="tx1"/>
                </a:solidFill>
                <a:latin typeface="+mn-lt"/>
                <a:ea typeface="+mn-ea"/>
                <a:cs typeface="+mn-cs"/>
              </a:rPr>
              <a:t>Eress offers a proven solution: low initial investment, comprehensive training, and a modern, stable technical platform. That’s why our partners see Eress as a win-win — both individually and collectively.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i="0" u="none" strike="noStrike" kern="1200" baseline="0" dirty="0">
                <a:solidFill>
                  <a:schemeClr val="tx1"/>
                </a:solidFill>
                <a:latin typeface="+mn-lt"/>
                <a:ea typeface="+mn-ea"/>
                <a:cs typeface="+mn-cs"/>
              </a:rPr>
              <a:t>Our approach is simple and effective: interested parties can begin as Eress Test Partners. This allows them to explore and evaluate a complete energy metering and settlement solution — at low cost and without the need to commit as a full partner from the start.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i="0" u="none" strike="noStrike" kern="1200" baseline="0" dirty="0">
                <a:solidFill>
                  <a:schemeClr val="tx1"/>
                </a:solidFill>
                <a:latin typeface="+mn-lt"/>
                <a:ea typeface="+mn-ea"/>
                <a:cs typeface="+mn-cs"/>
              </a:rPr>
              <a:t>After the test period, the organization can decide whether to join the Eress partnership.</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i="0" u="none" strike="noStrike" kern="1200" baseline="0" dirty="0">
                <a:solidFill>
                  <a:schemeClr val="tx1"/>
                </a:solidFill>
                <a:latin typeface="+mn-lt"/>
                <a:ea typeface="+mn-ea"/>
                <a:cs typeface="+mn-cs"/>
              </a:rPr>
              <a:t>In recent years, several new partners have joined Eress through this model. While settlement solutions are inherently complex, we’ve developed a fast and standardized onboarding process. A key element is the onboarding week, where experts from both the test partner and Eress work side by side.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i="0" u="none" strike="noStrike" kern="1200" baseline="0" dirty="0">
                <a:solidFill>
                  <a:schemeClr val="tx1"/>
                </a:solidFill>
                <a:latin typeface="+mn-lt"/>
                <a:ea typeface="+mn-ea"/>
                <a:cs typeface="+mn-cs"/>
              </a:rPr>
              <a:t>This week is intensive, collaborative, and highly effective. Challenges are addressed together, knowledge is transferred quickly, and by the end of the week, a working settlement solution is in place. And yes — it’s also social and fun!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i="0" u="none" strike="noStrike" kern="1200" baseline="0" dirty="0">
                <a:solidFill>
                  <a:schemeClr val="tx1"/>
                </a:solidFill>
                <a:latin typeface="+mn-lt"/>
                <a:ea typeface="+mn-ea"/>
                <a:cs typeface="+mn-cs"/>
              </a:rPr>
              <a:t>With the onboarding of Portugal, we’ve further streamlined this process — making it even more efficient for future partners.</a:t>
            </a:r>
          </a:p>
        </p:txBody>
      </p:sp>
      <p:sp>
        <p:nvSpPr>
          <p:cNvPr id="4" name="Slide Number Placeholder 3"/>
          <p:cNvSpPr>
            <a:spLocks noGrp="1"/>
          </p:cNvSpPr>
          <p:nvPr>
            <p:ph type="sldNum" sz="quarter" idx="5"/>
          </p:nvPr>
        </p:nvSpPr>
        <p:spPr/>
        <p:txBody>
          <a:bodyPr/>
          <a:lstStyle/>
          <a:p>
            <a:fld id="{0196E1D2-7ED2-446D-8D8C-591766E0722E}" type="slidenum">
              <a:rPr lang="en-GB" smtClean="0"/>
              <a:t>6</a:t>
            </a:fld>
            <a:endParaRPr lang="en-GB"/>
          </a:p>
        </p:txBody>
      </p:sp>
    </p:spTree>
    <p:extLst>
      <p:ext uri="{BB962C8B-B14F-4D97-AF65-F5344CB8AC3E}">
        <p14:creationId xmlns:p14="http://schemas.microsoft.com/office/powerpoint/2010/main" val="38376927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i="0" u="none" strike="noStrike" kern="1200" baseline="0" dirty="0">
                <a:solidFill>
                  <a:schemeClr val="tx1"/>
                </a:solidFill>
                <a:latin typeface="+mn-lt"/>
                <a:ea typeface="+mn-ea"/>
                <a:cs typeface="+mn-cs"/>
              </a:rPr>
              <a:t>Thank you for your attention. I now give the floor back to our moderator Dag Storhaug.</a:t>
            </a:r>
            <a:endParaRPr lang="en-GB" sz="1100" b="0" i="0" u="none" strike="noStrike" kern="1200" baseline="0" dirty="0">
              <a:solidFill>
                <a:schemeClr val="tx1"/>
              </a:solidFill>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0196E1D2-7ED2-446D-8D8C-591766E0722E}" type="slidenum">
              <a:rPr lang="en-GB" smtClean="0"/>
              <a:t>7</a:t>
            </a:fld>
            <a:endParaRPr lang="en-GB"/>
          </a:p>
        </p:txBody>
      </p:sp>
    </p:spTree>
    <p:extLst>
      <p:ext uri="{BB962C8B-B14F-4D97-AF65-F5344CB8AC3E}">
        <p14:creationId xmlns:p14="http://schemas.microsoft.com/office/powerpoint/2010/main" val="120591522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emf"/><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jp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jp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5.jp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6.jp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7.jp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8.jp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emf"/><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jp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jp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lean slide">
    <p:spTree>
      <p:nvGrpSpPr>
        <p:cNvPr id="1" name=""/>
        <p:cNvGrpSpPr/>
        <p:nvPr/>
      </p:nvGrpSpPr>
      <p:grpSpPr>
        <a:xfrm>
          <a:off x="0" y="0"/>
          <a:ext cx="0" cy="0"/>
          <a:chOff x="0" y="0"/>
          <a:chExt cx="0" cy="0"/>
        </a:xfrm>
      </p:grpSpPr>
      <p:pic>
        <p:nvPicPr>
          <p:cNvPr id="4" name="Bilde 7">
            <a:extLst>
              <a:ext uri="{FF2B5EF4-FFF2-40B4-BE49-F238E27FC236}">
                <a16:creationId xmlns:a16="http://schemas.microsoft.com/office/drawing/2014/main" id="{A76B7381-B906-1A41-A9F0-B83B96D7434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1112000" y="5778000"/>
            <a:ext cx="540000" cy="540000"/>
          </a:xfrm>
          <a:prstGeom prst="rect">
            <a:avLst/>
          </a:prstGeom>
        </p:spPr>
      </p:pic>
      <p:cxnSp>
        <p:nvCxnSpPr>
          <p:cNvPr id="3" name="Rett linje 2">
            <a:extLst>
              <a:ext uri="{FF2B5EF4-FFF2-40B4-BE49-F238E27FC236}">
                <a16:creationId xmlns:a16="http://schemas.microsoft.com/office/drawing/2014/main" id="{055702F1-9EB5-8246-951A-004E553504DF}"/>
              </a:ext>
            </a:extLst>
          </p:cNvPr>
          <p:cNvCxnSpPr>
            <a:cxnSpLocks/>
          </p:cNvCxnSpPr>
          <p:nvPr userDrawn="1"/>
        </p:nvCxnSpPr>
        <p:spPr>
          <a:xfrm>
            <a:off x="540000" y="540000"/>
            <a:ext cx="11113200" cy="0"/>
          </a:xfrm>
          <a:prstGeom prst="line">
            <a:avLst/>
          </a:prstGeom>
          <a:ln w="38100">
            <a:solidFill>
              <a:srgbClr val="00386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918805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pener with illustration v1">
    <p:spTree>
      <p:nvGrpSpPr>
        <p:cNvPr id="1" name=""/>
        <p:cNvGrpSpPr/>
        <p:nvPr/>
      </p:nvGrpSpPr>
      <p:grpSpPr>
        <a:xfrm>
          <a:off x="0" y="0"/>
          <a:ext cx="0" cy="0"/>
          <a:chOff x="0" y="0"/>
          <a:chExt cx="0" cy="0"/>
        </a:xfrm>
      </p:grpSpPr>
      <p:cxnSp>
        <p:nvCxnSpPr>
          <p:cNvPr id="7" name="Rett linje 6">
            <a:extLst>
              <a:ext uri="{FF2B5EF4-FFF2-40B4-BE49-F238E27FC236}">
                <a16:creationId xmlns:a16="http://schemas.microsoft.com/office/drawing/2014/main" id="{84D99180-E011-AA47-AD8D-8795A4F72916}"/>
              </a:ext>
            </a:extLst>
          </p:cNvPr>
          <p:cNvCxnSpPr>
            <a:cxnSpLocks/>
          </p:cNvCxnSpPr>
          <p:nvPr userDrawn="1"/>
        </p:nvCxnSpPr>
        <p:spPr>
          <a:xfrm>
            <a:off x="540000" y="540000"/>
            <a:ext cx="11112000" cy="0"/>
          </a:xfrm>
          <a:prstGeom prst="line">
            <a:avLst/>
          </a:prstGeom>
          <a:ln w="38100">
            <a:solidFill>
              <a:srgbClr val="00386C"/>
            </a:solidFill>
          </a:ln>
        </p:spPr>
        <p:style>
          <a:lnRef idx="1">
            <a:schemeClr val="accent1"/>
          </a:lnRef>
          <a:fillRef idx="0">
            <a:schemeClr val="accent1"/>
          </a:fillRef>
          <a:effectRef idx="0">
            <a:schemeClr val="accent1"/>
          </a:effectRef>
          <a:fontRef idx="minor">
            <a:schemeClr val="tx1"/>
          </a:fontRef>
        </p:style>
      </p:cxnSp>
      <p:sp>
        <p:nvSpPr>
          <p:cNvPr id="8" name="Title 1">
            <a:extLst>
              <a:ext uri="{FF2B5EF4-FFF2-40B4-BE49-F238E27FC236}">
                <a16:creationId xmlns:a16="http://schemas.microsoft.com/office/drawing/2014/main" id="{D2EFFF52-48FD-D24B-9915-49539337A831}"/>
              </a:ext>
            </a:extLst>
          </p:cNvPr>
          <p:cNvSpPr>
            <a:spLocks noGrp="1"/>
          </p:cNvSpPr>
          <p:nvPr>
            <p:ph type="title" hasCustomPrompt="1"/>
          </p:nvPr>
        </p:nvSpPr>
        <p:spPr>
          <a:xfrm>
            <a:off x="540000" y="900000"/>
            <a:ext cx="10080000" cy="553998"/>
          </a:xfrm>
          <a:prstGeom prst="rect">
            <a:avLst/>
          </a:prstGeom>
        </p:spPr>
        <p:txBody>
          <a:bodyPr lIns="0" tIns="0" rIns="0" bIns="0">
            <a:spAutoFit/>
          </a:bodyPr>
          <a:lstStyle>
            <a:lvl1pPr>
              <a:defRPr sz="4000" b="1" i="0">
                <a:solidFill>
                  <a:srgbClr val="00386C"/>
                </a:solidFill>
                <a:latin typeface="Proxima Nova Semibold" panose="02000506030000020004" pitchFamily="2" charset="0"/>
                <a:ea typeface="Roboto" panose="02000000000000000000" pitchFamily="2" charset="0"/>
                <a:cs typeface="Arial" panose="020B0604020202020204" pitchFamily="34" charset="0"/>
              </a:defRPr>
            </a:lvl1pPr>
          </a:lstStyle>
          <a:p>
            <a:r>
              <a:rPr lang="nb-NO" dirty="0" err="1"/>
              <a:t>Click</a:t>
            </a:r>
            <a:r>
              <a:rPr lang="nb-NO" dirty="0"/>
              <a:t> to </a:t>
            </a:r>
            <a:r>
              <a:rPr lang="nb-NO" dirty="0" err="1"/>
              <a:t>edit</a:t>
            </a:r>
            <a:r>
              <a:rPr lang="nb-NO" dirty="0"/>
              <a:t> </a:t>
            </a:r>
            <a:r>
              <a:rPr lang="nb-NO" dirty="0" err="1"/>
              <a:t>text</a:t>
            </a:r>
            <a:endParaRPr lang="en-US" dirty="0"/>
          </a:p>
        </p:txBody>
      </p:sp>
      <p:sp>
        <p:nvSpPr>
          <p:cNvPr id="9" name="Plassholder for tekst 9">
            <a:extLst>
              <a:ext uri="{FF2B5EF4-FFF2-40B4-BE49-F238E27FC236}">
                <a16:creationId xmlns:a16="http://schemas.microsoft.com/office/drawing/2014/main" id="{6E9476D9-342D-3648-8DE9-50E96C1B1530}"/>
              </a:ext>
            </a:extLst>
          </p:cNvPr>
          <p:cNvSpPr>
            <a:spLocks noGrp="1"/>
          </p:cNvSpPr>
          <p:nvPr>
            <p:ph type="body" sz="quarter" idx="10" hasCustomPrompt="1"/>
          </p:nvPr>
        </p:nvSpPr>
        <p:spPr>
          <a:xfrm>
            <a:off x="540000" y="1663502"/>
            <a:ext cx="10080000" cy="276999"/>
          </a:xfrm>
          <a:prstGeom prst="rect">
            <a:avLst/>
          </a:prstGeom>
        </p:spPr>
        <p:txBody>
          <a:bodyPr lIns="0" tIns="0" rIns="0" bIns="0" anchor="ctr">
            <a:spAutoFit/>
          </a:bodyPr>
          <a:lstStyle>
            <a:lvl1pPr marL="0" indent="0">
              <a:buNone/>
              <a:defRPr sz="2000">
                <a:solidFill>
                  <a:srgbClr val="3DBC38"/>
                </a:solidFill>
                <a:latin typeface="Proxima Nova" panose="02000506030000020004" pitchFamily="2" charset="0"/>
              </a:defRPr>
            </a:lvl1pPr>
            <a:lvl2pPr marL="457200" indent="0">
              <a:buNone/>
              <a:defRPr sz="2000"/>
            </a:lvl2pPr>
            <a:lvl3pPr>
              <a:defRPr sz="2000"/>
            </a:lvl3pPr>
            <a:lvl4pPr>
              <a:defRPr sz="2000"/>
            </a:lvl4pPr>
            <a:lvl5pPr>
              <a:defRPr sz="2000"/>
            </a:lvl5pPr>
          </a:lstStyle>
          <a:p>
            <a:pPr lvl="0"/>
            <a:r>
              <a:rPr lang="nb-NO" dirty="0" err="1"/>
              <a:t>Click</a:t>
            </a:r>
            <a:r>
              <a:rPr lang="nb-NO" dirty="0"/>
              <a:t> to </a:t>
            </a:r>
            <a:r>
              <a:rPr lang="nb-NO" dirty="0" err="1"/>
              <a:t>edit</a:t>
            </a:r>
            <a:r>
              <a:rPr lang="nb-NO" dirty="0"/>
              <a:t> </a:t>
            </a:r>
            <a:r>
              <a:rPr lang="nb-NO" dirty="0" err="1"/>
              <a:t>text</a:t>
            </a:r>
            <a:endParaRPr lang="nb-NO" dirty="0"/>
          </a:p>
        </p:txBody>
      </p:sp>
      <p:pic>
        <p:nvPicPr>
          <p:cNvPr id="13" name="Bilde 12">
            <a:extLst>
              <a:ext uri="{FF2B5EF4-FFF2-40B4-BE49-F238E27FC236}">
                <a16:creationId xmlns:a16="http://schemas.microsoft.com/office/drawing/2014/main" id="{F30979CA-87D0-8447-A60A-DED0A98E79A1}"/>
              </a:ext>
            </a:extLst>
          </p:cNvPr>
          <p:cNvPicPr>
            <a:picLocks noChangeAspect="1"/>
          </p:cNvPicPr>
          <p:nvPr userDrawn="1"/>
        </p:nvPicPr>
        <p:blipFill>
          <a:blip r:embed="rId2"/>
          <a:stretch>
            <a:fillRect/>
          </a:stretch>
        </p:blipFill>
        <p:spPr>
          <a:xfrm>
            <a:off x="540000" y="5593646"/>
            <a:ext cx="6540500" cy="711200"/>
          </a:xfrm>
          <a:prstGeom prst="rect">
            <a:avLst/>
          </a:prstGeom>
        </p:spPr>
      </p:pic>
      <p:pic>
        <p:nvPicPr>
          <p:cNvPr id="10" name="Bilde 7">
            <a:extLst>
              <a:ext uri="{FF2B5EF4-FFF2-40B4-BE49-F238E27FC236}">
                <a16:creationId xmlns:a16="http://schemas.microsoft.com/office/drawing/2014/main" id="{368C3F4F-35AA-564E-9399-C5BE5A5A7D5C}"/>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11112000" y="5778000"/>
            <a:ext cx="540000" cy="540000"/>
          </a:xfrm>
          <a:prstGeom prst="rect">
            <a:avLst/>
          </a:prstGeom>
        </p:spPr>
      </p:pic>
    </p:spTree>
    <p:extLst>
      <p:ext uri="{BB962C8B-B14F-4D97-AF65-F5344CB8AC3E}">
        <p14:creationId xmlns:p14="http://schemas.microsoft.com/office/powerpoint/2010/main" val="10209187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tel og tekst">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F40408F4-84C3-4747-ADC6-D2DC02CB41A5}"/>
              </a:ext>
            </a:extLst>
          </p:cNvPr>
          <p:cNvSpPr>
            <a:spLocks noGrp="1"/>
          </p:cNvSpPr>
          <p:nvPr>
            <p:ph idx="1" hasCustomPrompt="1"/>
          </p:nvPr>
        </p:nvSpPr>
        <p:spPr>
          <a:xfrm>
            <a:off x="540000" y="1663502"/>
            <a:ext cx="10080000" cy="4456498"/>
          </a:xfrm>
          <a:prstGeom prst="rect">
            <a:avLst/>
          </a:prstGeom>
        </p:spPr>
        <p:txBody>
          <a:bodyPr lIns="90000">
            <a:normAutofit/>
          </a:bodyPr>
          <a:lstStyle>
            <a:lvl1pPr marL="900" indent="0">
              <a:lnSpc>
                <a:spcPct val="100000"/>
              </a:lnSpc>
              <a:spcAft>
                <a:spcPts val="600"/>
              </a:spcAft>
              <a:buClr>
                <a:srgbClr val="3DBC38"/>
              </a:buClr>
              <a:buSzPct val="100000"/>
              <a:buFont typeface="Arial" panose="020B0604020202020204" pitchFamily="34" charset="0"/>
              <a:buNone/>
              <a:defRPr sz="2000" b="0" i="0" u="none" strike="noStrike">
                <a:ln>
                  <a:noFill/>
                </a:ln>
                <a:latin typeface="Proxima Nova" panose="02000506030000020004" pitchFamily="2" charset="0"/>
              </a:defRPr>
            </a:lvl1pPr>
            <a:lvl2pPr>
              <a:lnSpc>
                <a:spcPct val="100000"/>
              </a:lnSpc>
              <a:spcAft>
                <a:spcPts val="600"/>
              </a:spcAft>
              <a:buClr>
                <a:srgbClr val="3DBC38"/>
              </a:buClr>
              <a:defRPr sz="2000" b="0" i="0">
                <a:latin typeface="Proxima Nova" panose="02000506030000020004" pitchFamily="2" charset="0"/>
              </a:defRPr>
            </a:lvl2pPr>
            <a:lvl3pPr>
              <a:lnSpc>
                <a:spcPct val="100000"/>
              </a:lnSpc>
              <a:spcAft>
                <a:spcPts val="600"/>
              </a:spcAft>
              <a:buClr>
                <a:srgbClr val="3DBC38"/>
              </a:buClr>
              <a:defRPr sz="2000" b="0" i="0">
                <a:latin typeface="Proxima Nova" panose="02000506030000020004" pitchFamily="2" charset="0"/>
              </a:defRPr>
            </a:lvl3pPr>
            <a:lvl4pPr>
              <a:spcAft>
                <a:spcPts val="600"/>
              </a:spcAft>
              <a:buClr>
                <a:srgbClr val="3DBC38"/>
              </a:buClr>
              <a:defRPr sz="2000" b="0" i="0">
                <a:latin typeface="Proxima Nova" panose="02000506030000020004" pitchFamily="2" charset="0"/>
              </a:defRPr>
            </a:lvl4pPr>
            <a:lvl5pPr>
              <a:buClr>
                <a:srgbClr val="3DBC38"/>
              </a:buClr>
              <a:defRPr sz="2000" b="0" i="0">
                <a:latin typeface="Proxima Nova" panose="02000506030000020004" pitchFamily="2" charset="0"/>
              </a:defRPr>
            </a:lvl5pPr>
          </a:lstStyle>
          <a:p>
            <a:pPr lvl="0"/>
            <a:r>
              <a:rPr lang="nb-NO" dirty="0" err="1"/>
              <a:t>Click</a:t>
            </a:r>
            <a:r>
              <a:rPr lang="nb-NO" dirty="0"/>
              <a:t> to </a:t>
            </a:r>
            <a:r>
              <a:rPr lang="nb-NO" dirty="0" err="1"/>
              <a:t>edit</a:t>
            </a:r>
            <a:r>
              <a:rPr lang="nb-NO" dirty="0"/>
              <a:t> </a:t>
            </a:r>
            <a:r>
              <a:rPr lang="nb-NO" dirty="0" err="1"/>
              <a:t>text</a:t>
            </a:r>
            <a:endParaRPr lang="nb-NO" dirty="0"/>
          </a:p>
          <a:p>
            <a:pPr lvl="1"/>
            <a:r>
              <a:rPr lang="nb-NO" dirty="0"/>
              <a:t>2. </a:t>
            </a:r>
            <a:r>
              <a:rPr lang="nb-NO" dirty="0" err="1"/>
              <a:t>level</a:t>
            </a:r>
            <a:endParaRPr lang="nb-NO" dirty="0"/>
          </a:p>
          <a:p>
            <a:pPr lvl="2"/>
            <a:r>
              <a:rPr lang="nb-NO" dirty="0"/>
              <a:t>3. </a:t>
            </a:r>
            <a:r>
              <a:rPr lang="nb-NO" dirty="0" err="1"/>
              <a:t>level</a:t>
            </a:r>
            <a:endParaRPr lang="nb-NO" dirty="0"/>
          </a:p>
        </p:txBody>
      </p:sp>
      <p:cxnSp>
        <p:nvCxnSpPr>
          <p:cNvPr id="6" name="Rett linje 5">
            <a:extLst>
              <a:ext uri="{FF2B5EF4-FFF2-40B4-BE49-F238E27FC236}">
                <a16:creationId xmlns:a16="http://schemas.microsoft.com/office/drawing/2014/main" id="{2A31D4BE-5A73-FF4E-AF27-48AE9B729666}"/>
              </a:ext>
            </a:extLst>
          </p:cNvPr>
          <p:cNvCxnSpPr>
            <a:cxnSpLocks/>
          </p:cNvCxnSpPr>
          <p:nvPr userDrawn="1"/>
        </p:nvCxnSpPr>
        <p:spPr>
          <a:xfrm>
            <a:off x="540000" y="540000"/>
            <a:ext cx="11112000" cy="0"/>
          </a:xfrm>
          <a:prstGeom prst="line">
            <a:avLst/>
          </a:prstGeom>
          <a:ln w="38100">
            <a:solidFill>
              <a:srgbClr val="00386C"/>
            </a:solidFill>
          </a:ln>
        </p:spPr>
        <p:style>
          <a:lnRef idx="1">
            <a:schemeClr val="accent1"/>
          </a:lnRef>
          <a:fillRef idx="0">
            <a:schemeClr val="accent1"/>
          </a:fillRef>
          <a:effectRef idx="0">
            <a:schemeClr val="accent1"/>
          </a:effectRef>
          <a:fontRef idx="minor">
            <a:schemeClr val="tx1"/>
          </a:fontRef>
        </p:style>
      </p:cxnSp>
      <p:sp>
        <p:nvSpPr>
          <p:cNvPr id="8" name="Title 1">
            <a:extLst>
              <a:ext uri="{FF2B5EF4-FFF2-40B4-BE49-F238E27FC236}">
                <a16:creationId xmlns:a16="http://schemas.microsoft.com/office/drawing/2014/main" id="{BA18ED21-14A6-6941-A6F0-497CA757660C}"/>
              </a:ext>
            </a:extLst>
          </p:cNvPr>
          <p:cNvSpPr>
            <a:spLocks noGrp="1"/>
          </p:cNvSpPr>
          <p:nvPr>
            <p:ph type="title" hasCustomPrompt="1"/>
          </p:nvPr>
        </p:nvSpPr>
        <p:spPr>
          <a:xfrm>
            <a:off x="540000" y="900000"/>
            <a:ext cx="10080000" cy="553998"/>
          </a:xfrm>
          <a:prstGeom prst="rect">
            <a:avLst/>
          </a:prstGeom>
        </p:spPr>
        <p:txBody>
          <a:bodyPr lIns="0" tIns="0" rIns="0" bIns="0">
            <a:spAutoFit/>
          </a:bodyPr>
          <a:lstStyle>
            <a:lvl1pPr>
              <a:defRPr sz="4000" b="1" i="0">
                <a:solidFill>
                  <a:srgbClr val="00386C"/>
                </a:solidFill>
                <a:latin typeface="Proxima Nova Semibold" panose="02000506030000020004" pitchFamily="2" charset="0"/>
                <a:ea typeface="Roboto" panose="02000000000000000000" pitchFamily="2" charset="0"/>
                <a:cs typeface="Arial" panose="020B0604020202020204" pitchFamily="34" charset="0"/>
              </a:defRPr>
            </a:lvl1pPr>
          </a:lstStyle>
          <a:p>
            <a:r>
              <a:rPr lang="nb-NO" dirty="0" err="1"/>
              <a:t>Click</a:t>
            </a:r>
            <a:r>
              <a:rPr lang="nb-NO" dirty="0"/>
              <a:t> to </a:t>
            </a:r>
            <a:r>
              <a:rPr lang="nb-NO" dirty="0" err="1"/>
              <a:t>edit</a:t>
            </a:r>
            <a:r>
              <a:rPr lang="nb-NO" dirty="0"/>
              <a:t> </a:t>
            </a:r>
            <a:r>
              <a:rPr lang="nb-NO" dirty="0" err="1"/>
              <a:t>text</a:t>
            </a:r>
            <a:endParaRPr lang="en-US" dirty="0"/>
          </a:p>
        </p:txBody>
      </p:sp>
      <p:pic>
        <p:nvPicPr>
          <p:cNvPr id="7" name="Bilde 7">
            <a:extLst>
              <a:ext uri="{FF2B5EF4-FFF2-40B4-BE49-F238E27FC236}">
                <a16:creationId xmlns:a16="http://schemas.microsoft.com/office/drawing/2014/main" id="{BD066B20-0DCA-4B47-96E0-677E4C0186C6}"/>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1112000" y="5778000"/>
            <a:ext cx="540000" cy="540000"/>
          </a:xfrm>
          <a:prstGeom prst="rect">
            <a:avLst/>
          </a:prstGeom>
        </p:spPr>
      </p:pic>
    </p:spTree>
    <p:extLst>
      <p:ext uri="{BB962C8B-B14F-4D97-AF65-F5344CB8AC3E}">
        <p14:creationId xmlns:p14="http://schemas.microsoft.com/office/powerpoint/2010/main" val="25726620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lead and text">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DA26337B-9440-6341-A95A-4C33317D1BAE}"/>
              </a:ext>
            </a:extLst>
          </p:cNvPr>
          <p:cNvSpPr>
            <a:spLocks noGrp="1"/>
          </p:cNvSpPr>
          <p:nvPr>
            <p:ph idx="1" hasCustomPrompt="1"/>
          </p:nvPr>
        </p:nvSpPr>
        <p:spPr>
          <a:xfrm>
            <a:off x="540000" y="2238153"/>
            <a:ext cx="10080000" cy="3899847"/>
          </a:xfrm>
          <a:prstGeom prst="rect">
            <a:avLst/>
          </a:prstGeom>
        </p:spPr>
        <p:txBody>
          <a:bodyPr lIns="90000">
            <a:normAutofit/>
          </a:bodyPr>
          <a:lstStyle>
            <a:lvl1pPr marL="900" indent="0">
              <a:lnSpc>
                <a:spcPct val="100000"/>
              </a:lnSpc>
              <a:spcAft>
                <a:spcPts val="600"/>
              </a:spcAft>
              <a:buClr>
                <a:srgbClr val="3DBC38"/>
              </a:buClr>
              <a:buSzPct val="100000"/>
              <a:buFont typeface="Arial" panose="020B0604020202020204" pitchFamily="34" charset="0"/>
              <a:buNone/>
              <a:defRPr sz="2000" b="0" i="0" u="none" strike="noStrike">
                <a:ln>
                  <a:noFill/>
                </a:ln>
                <a:latin typeface="Proxima Nova" panose="02000506030000020004" pitchFamily="2" charset="0"/>
              </a:defRPr>
            </a:lvl1pPr>
            <a:lvl2pPr>
              <a:lnSpc>
                <a:spcPct val="100000"/>
              </a:lnSpc>
              <a:spcAft>
                <a:spcPts val="600"/>
              </a:spcAft>
              <a:buClr>
                <a:srgbClr val="3DBC38"/>
              </a:buClr>
              <a:defRPr sz="2000" b="0" i="0">
                <a:latin typeface="Proxima Nova" panose="02000506030000020004" pitchFamily="2" charset="0"/>
              </a:defRPr>
            </a:lvl2pPr>
            <a:lvl3pPr>
              <a:lnSpc>
                <a:spcPct val="100000"/>
              </a:lnSpc>
              <a:spcAft>
                <a:spcPts val="600"/>
              </a:spcAft>
              <a:buClr>
                <a:srgbClr val="3DBC38"/>
              </a:buClr>
              <a:defRPr sz="2000" b="0" i="0">
                <a:latin typeface="Proxima Nova" panose="02000506030000020004" pitchFamily="2" charset="0"/>
              </a:defRPr>
            </a:lvl3pPr>
            <a:lvl4pPr>
              <a:spcAft>
                <a:spcPts val="600"/>
              </a:spcAft>
              <a:buClr>
                <a:srgbClr val="3DBC38"/>
              </a:buClr>
              <a:defRPr sz="2000" b="0" i="0">
                <a:latin typeface="Proxima Nova" panose="02000506030000020004" pitchFamily="2" charset="0"/>
              </a:defRPr>
            </a:lvl4pPr>
            <a:lvl5pPr>
              <a:buClr>
                <a:srgbClr val="3DBC38"/>
              </a:buClr>
              <a:defRPr sz="2000" b="0" i="0">
                <a:latin typeface="Proxima Nova" panose="02000506030000020004" pitchFamily="2" charset="0"/>
              </a:defRPr>
            </a:lvl5pPr>
          </a:lstStyle>
          <a:p>
            <a:pPr lvl="0"/>
            <a:r>
              <a:rPr lang="nb-NO" dirty="0" err="1"/>
              <a:t>Click</a:t>
            </a:r>
            <a:r>
              <a:rPr lang="nb-NO" dirty="0"/>
              <a:t> to </a:t>
            </a:r>
            <a:r>
              <a:rPr lang="nb-NO" dirty="0" err="1"/>
              <a:t>edit</a:t>
            </a:r>
            <a:r>
              <a:rPr lang="nb-NO" dirty="0"/>
              <a:t> </a:t>
            </a:r>
            <a:r>
              <a:rPr lang="nb-NO" dirty="0" err="1"/>
              <a:t>text</a:t>
            </a:r>
            <a:endParaRPr lang="nb-NO" dirty="0"/>
          </a:p>
          <a:p>
            <a:pPr lvl="1"/>
            <a:r>
              <a:rPr lang="nb-NO" dirty="0"/>
              <a:t>2. </a:t>
            </a:r>
            <a:r>
              <a:rPr lang="nb-NO" dirty="0" err="1"/>
              <a:t>level</a:t>
            </a:r>
            <a:endParaRPr lang="nb-NO" dirty="0"/>
          </a:p>
          <a:p>
            <a:pPr lvl="2"/>
            <a:r>
              <a:rPr lang="nb-NO" dirty="0"/>
              <a:t>3. </a:t>
            </a:r>
            <a:r>
              <a:rPr lang="nb-NO" dirty="0" err="1"/>
              <a:t>level</a:t>
            </a:r>
            <a:endParaRPr lang="nb-NO" dirty="0"/>
          </a:p>
        </p:txBody>
      </p:sp>
      <p:cxnSp>
        <p:nvCxnSpPr>
          <p:cNvPr id="8" name="Rett linje 7">
            <a:extLst>
              <a:ext uri="{FF2B5EF4-FFF2-40B4-BE49-F238E27FC236}">
                <a16:creationId xmlns:a16="http://schemas.microsoft.com/office/drawing/2014/main" id="{B656EDEF-01CB-C74E-95C8-FCF9D3051234}"/>
              </a:ext>
            </a:extLst>
          </p:cNvPr>
          <p:cNvCxnSpPr>
            <a:cxnSpLocks/>
          </p:cNvCxnSpPr>
          <p:nvPr userDrawn="1"/>
        </p:nvCxnSpPr>
        <p:spPr>
          <a:xfrm>
            <a:off x="540000" y="540000"/>
            <a:ext cx="11112000" cy="0"/>
          </a:xfrm>
          <a:prstGeom prst="line">
            <a:avLst/>
          </a:prstGeom>
          <a:ln w="38100">
            <a:solidFill>
              <a:srgbClr val="00386C"/>
            </a:solidFill>
          </a:ln>
        </p:spPr>
        <p:style>
          <a:lnRef idx="1">
            <a:schemeClr val="accent1"/>
          </a:lnRef>
          <a:fillRef idx="0">
            <a:schemeClr val="accent1"/>
          </a:fillRef>
          <a:effectRef idx="0">
            <a:schemeClr val="accent1"/>
          </a:effectRef>
          <a:fontRef idx="minor">
            <a:schemeClr val="tx1"/>
          </a:fontRef>
        </p:style>
      </p:cxnSp>
      <p:sp>
        <p:nvSpPr>
          <p:cNvPr id="11" name="Title 1">
            <a:extLst>
              <a:ext uri="{FF2B5EF4-FFF2-40B4-BE49-F238E27FC236}">
                <a16:creationId xmlns:a16="http://schemas.microsoft.com/office/drawing/2014/main" id="{B20981CA-02E3-F94D-A8CE-FCD0E1FF2386}"/>
              </a:ext>
            </a:extLst>
          </p:cNvPr>
          <p:cNvSpPr>
            <a:spLocks noGrp="1"/>
          </p:cNvSpPr>
          <p:nvPr>
            <p:ph type="title" hasCustomPrompt="1"/>
          </p:nvPr>
        </p:nvSpPr>
        <p:spPr>
          <a:xfrm>
            <a:off x="540000" y="900000"/>
            <a:ext cx="10080000" cy="553998"/>
          </a:xfrm>
          <a:prstGeom prst="rect">
            <a:avLst/>
          </a:prstGeom>
        </p:spPr>
        <p:txBody>
          <a:bodyPr lIns="0" tIns="0" rIns="0" bIns="0">
            <a:spAutoFit/>
          </a:bodyPr>
          <a:lstStyle>
            <a:lvl1pPr>
              <a:defRPr sz="4000" b="1" i="0">
                <a:solidFill>
                  <a:srgbClr val="00386C"/>
                </a:solidFill>
                <a:latin typeface="Proxima Nova Semibold" panose="02000506030000020004" pitchFamily="2" charset="0"/>
                <a:ea typeface="Roboto" panose="02000000000000000000" pitchFamily="2" charset="0"/>
                <a:cs typeface="Arial" panose="020B0604020202020204" pitchFamily="34" charset="0"/>
              </a:defRPr>
            </a:lvl1pPr>
          </a:lstStyle>
          <a:p>
            <a:r>
              <a:rPr lang="nb-NO" dirty="0" err="1"/>
              <a:t>Click</a:t>
            </a:r>
            <a:r>
              <a:rPr lang="nb-NO" dirty="0"/>
              <a:t> to </a:t>
            </a:r>
            <a:r>
              <a:rPr lang="nb-NO" dirty="0" err="1"/>
              <a:t>edit</a:t>
            </a:r>
            <a:r>
              <a:rPr lang="nb-NO" dirty="0"/>
              <a:t> </a:t>
            </a:r>
            <a:r>
              <a:rPr lang="nb-NO" dirty="0" err="1"/>
              <a:t>text</a:t>
            </a:r>
            <a:endParaRPr lang="en-US" dirty="0"/>
          </a:p>
        </p:txBody>
      </p:sp>
      <p:sp>
        <p:nvSpPr>
          <p:cNvPr id="12" name="Plassholder for tekst 9">
            <a:extLst>
              <a:ext uri="{FF2B5EF4-FFF2-40B4-BE49-F238E27FC236}">
                <a16:creationId xmlns:a16="http://schemas.microsoft.com/office/drawing/2014/main" id="{FBF1B515-D6F2-1447-943F-4713513EBD65}"/>
              </a:ext>
            </a:extLst>
          </p:cNvPr>
          <p:cNvSpPr>
            <a:spLocks noGrp="1"/>
          </p:cNvSpPr>
          <p:nvPr>
            <p:ph type="body" sz="quarter" idx="10" hasCustomPrompt="1"/>
          </p:nvPr>
        </p:nvSpPr>
        <p:spPr>
          <a:xfrm>
            <a:off x="540000" y="1663502"/>
            <a:ext cx="10080000" cy="276999"/>
          </a:xfrm>
          <a:prstGeom prst="rect">
            <a:avLst/>
          </a:prstGeom>
        </p:spPr>
        <p:txBody>
          <a:bodyPr lIns="0" tIns="0" rIns="0" bIns="0" anchor="ctr">
            <a:spAutoFit/>
          </a:bodyPr>
          <a:lstStyle>
            <a:lvl1pPr marL="0" indent="0">
              <a:buNone/>
              <a:defRPr sz="2000">
                <a:solidFill>
                  <a:srgbClr val="3DBC38"/>
                </a:solidFill>
                <a:latin typeface="Proxima Nova" panose="02000506030000020004" pitchFamily="2" charset="0"/>
              </a:defRPr>
            </a:lvl1pPr>
            <a:lvl2pPr marL="457200" indent="0">
              <a:buNone/>
              <a:defRPr sz="2000"/>
            </a:lvl2pPr>
            <a:lvl3pPr>
              <a:defRPr sz="2000"/>
            </a:lvl3pPr>
            <a:lvl4pPr>
              <a:defRPr sz="2000"/>
            </a:lvl4pPr>
            <a:lvl5pPr>
              <a:defRPr sz="2000"/>
            </a:lvl5pPr>
          </a:lstStyle>
          <a:p>
            <a:pPr lvl="0"/>
            <a:r>
              <a:rPr lang="nb-NO" dirty="0" err="1"/>
              <a:t>Click</a:t>
            </a:r>
            <a:r>
              <a:rPr lang="nb-NO" dirty="0"/>
              <a:t> to </a:t>
            </a:r>
            <a:r>
              <a:rPr lang="nb-NO" dirty="0" err="1"/>
              <a:t>edit</a:t>
            </a:r>
            <a:r>
              <a:rPr lang="nb-NO" dirty="0"/>
              <a:t> </a:t>
            </a:r>
            <a:r>
              <a:rPr lang="nb-NO" dirty="0" err="1"/>
              <a:t>text</a:t>
            </a:r>
            <a:endParaRPr lang="nb-NO" dirty="0"/>
          </a:p>
        </p:txBody>
      </p:sp>
      <p:pic>
        <p:nvPicPr>
          <p:cNvPr id="10" name="Bilde 7">
            <a:extLst>
              <a:ext uri="{FF2B5EF4-FFF2-40B4-BE49-F238E27FC236}">
                <a16:creationId xmlns:a16="http://schemas.microsoft.com/office/drawing/2014/main" id="{24E6FAEB-C3A4-6C41-AE1D-E0FB56A3DB90}"/>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1112000" y="5778000"/>
            <a:ext cx="540000" cy="540000"/>
          </a:xfrm>
          <a:prstGeom prst="rect">
            <a:avLst/>
          </a:prstGeom>
        </p:spPr>
      </p:pic>
    </p:spTree>
    <p:extLst>
      <p:ext uri="{BB962C8B-B14F-4D97-AF65-F5344CB8AC3E}">
        <p14:creationId xmlns:p14="http://schemas.microsoft.com/office/powerpoint/2010/main" val="16193030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and small image v1">
    <p:spTree>
      <p:nvGrpSpPr>
        <p:cNvPr id="1" name=""/>
        <p:cNvGrpSpPr/>
        <p:nvPr/>
      </p:nvGrpSpPr>
      <p:grpSpPr>
        <a:xfrm>
          <a:off x="0" y="0"/>
          <a:ext cx="0" cy="0"/>
          <a:chOff x="0" y="0"/>
          <a:chExt cx="0" cy="0"/>
        </a:xfrm>
      </p:grpSpPr>
      <p:sp>
        <p:nvSpPr>
          <p:cNvPr id="4" name="Plassholder for bilde 6">
            <a:extLst>
              <a:ext uri="{FF2B5EF4-FFF2-40B4-BE49-F238E27FC236}">
                <a16:creationId xmlns:a16="http://schemas.microsoft.com/office/drawing/2014/main" id="{C2CAFDC8-9085-1143-A00C-398F1BA05A9C}"/>
              </a:ext>
            </a:extLst>
          </p:cNvPr>
          <p:cNvSpPr>
            <a:spLocks noGrp="1"/>
          </p:cNvSpPr>
          <p:nvPr>
            <p:ph type="pic" sz="quarter" idx="14" hasCustomPrompt="1"/>
          </p:nvPr>
        </p:nvSpPr>
        <p:spPr>
          <a:xfrm>
            <a:off x="5966623" y="1663502"/>
            <a:ext cx="4654498" cy="4654498"/>
          </a:xfrm>
          <a:prstGeom prst="rect">
            <a:avLst/>
          </a:prstGeom>
        </p:spPr>
        <p:txBody>
          <a:bodyPr lIns="90000" anchor="ctr"/>
          <a:lstStyle>
            <a:lvl1pPr marL="0" indent="0" algn="ctr">
              <a:buNone/>
              <a:defRPr>
                <a:latin typeface="Proxima Nova" panose="02000506030000020004" pitchFamily="2" charset="0"/>
              </a:defRPr>
            </a:lvl1pPr>
          </a:lstStyle>
          <a:p>
            <a:r>
              <a:rPr lang="nb-NO" dirty="0"/>
              <a:t>Image</a:t>
            </a:r>
          </a:p>
        </p:txBody>
      </p:sp>
      <p:cxnSp>
        <p:nvCxnSpPr>
          <p:cNvPr id="8" name="Rett linje 7">
            <a:extLst>
              <a:ext uri="{FF2B5EF4-FFF2-40B4-BE49-F238E27FC236}">
                <a16:creationId xmlns:a16="http://schemas.microsoft.com/office/drawing/2014/main" id="{AC93906A-3C2B-B842-B42E-E3D7D43D0206}"/>
              </a:ext>
            </a:extLst>
          </p:cNvPr>
          <p:cNvCxnSpPr>
            <a:cxnSpLocks/>
          </p:cNvCxnSpPr>
          <p:nvPr userDrawn="1"/>
        </p:nvCxnSpPr>
        <p:spPr>
          <a:xfrm>
            <a:off x="540000" y="540000"/>
            <a:ext cx="11112000" cy="0"/>
          </a:xfrm>
          <a:prstGeom prst="line">
            <a:avLst/>
          </a:prstGeom>
          <a:ln w="38100">
            <a:solidFill>
              <a:srgbClr val="00386C"/>
            </a:solidFill>
          </a:ln>
        </p:spPr>
        <p:style>
          <a:lnRef idx="1">
            <a:schemeClr val="accent1"/>
          </a:lnRef>
          <a:fillRef idx="0">
            <a:schemeClr val="accent1"/>
          </a:fillRef>
          <a:effectRef idx="0">
            <a:schemeClr val="accent1"/>
          </a:effectRef>
          <a:fontRef idx="minor">
            <a:schemeClr val="tx1"/>
          </a:fontRef>
        </p:style>
      </p:cxnSp>
      <p:sp>
        <p:nvSpPr>
          <p:cNvPr id="12" name="Content Placeholder 2">
            <a:extLst>
              <a:ext uri="{FF2B5EF4-FFF2-40B4-BE49-F238E27FC236}">
                <a16:creationId xmlns:a16="http://schemas.microsoft.com/office/drawing/2014/main" id="{18914A71-ABFA-4848-A892-63647B28EF90}"/>
              </a:ext>
            </a:extLst>
          </p:cNvPr>
          <p:cNvSpPr>
            <a:spLocks noGrp="1"/>
          </p:cNvSpPr>
          <p:nvPr>
            <p:ph idx="1" hasCustomPrompt="1"/>
          </p:nvPr>
        </p:nvSpPr>
        <p:spPr>
          <a:xfrm>
            <a:off x="540000" y="1663502"/>
            <a:ext cx="4935744" cy="4654498"/>
          </a:xfrm>
          <a:prstGeom prst="rect">
            <a:avLst/>
          </a:prstGeom>
        </p:spPr>
        <p:txBody>
          <a:bodyPr lIns="90000">
            <a:normAutofit/>
          </a:bodyPr>
          <a:lstStyle>
            <a:lvl1pPr marL="900" indent="0">
              <a:lnSpc>
                <a:spcPct val="100000"/>
              </a:lnSpc>
              <a:spcAft>
                <a:spcPts val="600"/>
              </a:spcAft>
              <a:buClr>
                <a:srgbClr val="3DBC38"/>
              </a:buClr>
              <a:buSzPct val="100000"/>
              <a:buFont typeface="Arial" panose="020B0604020202020204" pitchFamily="34" charset="0"/>
              <a:buNone/>
              <a:defRPr sz="2000" b="0" i="0" u="none" strike="noStrike">
                <a:ln>
                  <a:noFill/>
                </a:ln>
                <a:latin typeface="Proxima Nova" panose="02000506030000020004" pitchFamily="2" charset="0"/>
              </a:defRPr>
            </a:lvl1pPr>
            <a:lvl2pPr>
              <a:lnSpc>
                <a:spcPct val="100000"/>
              </a:lnSpc>
              <a:spcAft>
                <a:spcPts val="600"/>
              </a:spcAft>
              <a:buClr>
                <a:srgbClr val="3DBC38"/>
              </a:buClr>
              <a:defRPr sz="2000" b="0" i="0">
                <a:latin typeface="Proxima Nova" panose="02000506030000020004" pitchFamily="2" charset="0"/>
              </a:defRPr>
            </a:lvl2pPr>
            <a:lvl3pPr>
              <a:lnSpc>
                <a:spcPct val="100000"/>
              </a:lnSpc>
              <a:spcAft>
                <a:spcPts val="600"/>
              </a:spcAft>
              <a:buClr>
                <a:srgbClr val="3DBC38"/>
              </a:buClr>
              <a:defRPr sz="2000" b="0" i="0">
                <a:latin typeface="Proxima Nova" panose="02000506030000020004" pitchFamily="2" charset="0"/>
              </a:defRPr>
            </a:lvl3pPr>
            <a:lvl4pPr>
              <a:spcAft>
                <a:spcPts val="600"/>
              </a:spcAft>
              <a:buClr>
                <a:srgbClr val="3DBC38"/>
              </a:buClr>
              <a:defRPr sz="2000" b="0" i="0">
                <a:latin typeface="Proxima Nova" panose="02000506030000020004" pitchFamily="2" charset="0"/>
              </a:defRPr>
            </a:lvl4pPr>
            <a:lvl5pPr>
              <a:buClr>
                <a:srgbClr val="3DBC38"/>
              </a:buClr>
              <a:defRPr sz="2000" b="0" i="0">
                <a:latin typeface="Proxima Nova" panose="02000506030000020004" pitchFamily="2" charset="0"/>
              </a:defRPr>
            </a:lvl5pPr>
          </a:lstStyle>
          <a:p>
            <a:pPr lvl="0"/>
            <a:r>
              <a:rPr lang="nb-NO" dirty="0" err="1"/>
              <a:t>Click</a:t>
            </a:r>
            <a:r>
              <a:rPr lang="nb-NO" dirty="0"/>
              <a:t> to </a:t>
            </a:r>
            <a:r>
              <a:rPr lang="nb-NO" dirty="0" err="1"/>
              <a:t>edit</a:t>
            </a:r>
            <a:r>
              <a:rPr lang="nb-NO" dirty="0"/>
              <a:t> </a:t>
            </a:r>
            <a:r>
              <a:rPr lang="nb-NO" dirty="0" err="1"/>
              <a:t>text</a:t>
            </a:r>
            <a:endParaRPr lang="nb-NO" dirty="0"/>
          </a:p>
          <a:p>
            <a:pPr lvl="1"/>
            <a:r>
              <a:rPr lang="nb-NO" dirty="0"/>
              <a:t>2. </a:t>
            </a:r>
            <a:r>
              <a:rPr lang="nb-NO" dirty="0" err="1"/>
              <a:t>level</a:t>
            </a:r>
            <a:endParaRPr lang="nb-NO" dirty="0"/>
          </a:p>
          <a:p>
            <a:pPr lvl="2"/>
            <a:r>
              <a:rPr lang="nb-NO" dirty="0"/>
              <a:t>3. </a:t>
            </a:r>
            <a:r>
              <a:rPr lang="nb-NO" dirty="0" err="1"/>
              <a:t>level</a:t>
            </a:r>
            <a:endParaRPr lang="nb-NO" dirty="0"/>
          </a:p>
        </p:txBody>
      </p:sp>
      <p:sp>
        <p:nvSpPr>
          <p:cNvPr id="13" name="Title 1">
            <a:extLst>
              <a:ext uri="{FF2B5EF4-FFF2-40B4-BE49-F238E27FC236}">
                <a16:creationId xmlns:a16="http://schemas.microsoft.com/office/drawing/2014/main" id="{855E3CBD-0CFC-DC41-B3F0-5F7BC577F788}"/>
              </a:ext>
            </a:extLst>
          </p:cNvPr>
          <p:cNvSpPr>
            <a:spLocks noGrp="1"/>
          </p:cNvSpPr>
          <p:nvPr>
            <p:ph type="title" hasCustomPrompt="1"/>
          </p:nvPr>
        </p:nvSpPr>
        <p:spPr>
          <a:xfrm>
            <a:off x="540000" y="900000"/>
            <a:ext cx="10080000" cy="553998"/>
          </a:xfrm>
          <a:prstGeom prst="rect">
            <a:avLst/>
          </a:prstGeom>
        </p:spPr>
        <p:txBody>
          <a:bodyPr lIns="0" tIns="0" rIns="0" bIns="0">
            <a:spAutoFit/>
          </a:bodyPr>
          <a:lstStyle>
            <a:lvl1pPr>
              <a:defRPr sz="4000" b="1" i="0">
                <a:solidFill>
                  <a:srgbClr val="00386C"/>
                </a:solidFill>
                <a:latin typeface="Proxima Nova Semibold" panose="02000506030000020004" pitchFamily="2" charset="0"/>
                <a:ea typeface="Roboto" panose="02000000000000000000" pitchFamily="2" charset="0"/>
                <a:cs typeface="Arial" panose="020B0604020202020204" pitchFamily="34" charset="0"/>
              </a:defRPr>
            </a:lvl1pPr>
          </a:lstStyle>
          <a:p>
            <a:r>
              <a:rPr lang="nb-NO" dirty="0" err="1"/>
              <a:t>Click</a:t>
            </a:r>
            <a:r>
              <a:rPr lang="nb-NO" dirty="0"/>
              <a:t> to </a:t>
            </a:r>
            <a:r>
              <a:rPr lang="nb-NO" dirty="0" err="1"/>
              <a:t>edit</a:t>
            </a:r>
            <a:r>
              <a:rPr lang="nb-NO" dirty="0"/>
              <a:t> </a:t>
            </a:r>
            <a:r>
              <a:rPr lang="nb-NO" dirty="0" err="1"/>
              <a:t>text</a:t>
            </a:r>
            <a:endParaRPr lang="en-US" dirty="0"/>
          </a:p>
        </p:txBody>
      </p:sp>
      <p:pic>
        <p:nvPicPr>
          <p:cNvPr id="9" name="Bilde 7">
            <a:extLst>
              <a:ext uri="{FF2B5EF4-FFF2-40B4-BE49-F238E27FC236}">
                <a16:creationId xmlns:a16="http://schemas.microsoft.com/office/drawing/2014/main" id="{FF3DECE8-3686-824D-9062-EC0B92C10AB5}"/>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1112000" y="5778000"/>
            <a:ext cx="540000" cy="540000"/>
          </a:xfrm>
          <a:prstGeom prst="rect">
            <a:avLst/>
          </a:prstGeom>
        </p:spPr>
      </p:pic>
    </p:spTree>
    <p:extLst>
      <p:ext uri="{BB962C8B-B14F-4D97-AF65-F5344CB8AC3E}">
        <p14:creationId xmlns:p14="http://schemas.microsoft.com/office/powerpoint/2010/main" val="31994313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and small image v2">
    <p:spTree>
      <p:nvGrpSpPr>
        <p:cNvPr id="1" name=""/>
        <p:cNvGrpSpPr/>
        <p:nvPr/>
      </p:nvGrpSpPr>
      <p:grpSpPr>
        <a:xfrm>
          <a:off x="0" y="0"/>
          <a:ext cx="0" cy="0"/>
          <a:chOff x="0" y="0"/>
          <a:chExt cx="0" cy="0"/>
        </a:xfrm>
      </p:grpSpPr>
      <p:cxnSp>
        <p:nvCxnSpPr>
          <p:cNvPr id="8" name="Rett linje 7">
            <a:extLst>
              <a:ext uri="{FF2B5EF4-FFF2-40B4-BE49-F238E27FC236}">
                <a16:creationId xmlns:a16="http://schemas.microsoft.com/office/drawing/2014/main" id="{C4D6060F-F6C0-DE49-A215-33A9FC3BE656}"/>
              </a:ext>
            </a:extLst>
          </p:cNvPr>
          <p:cNvCxnSpPr>
            <a:cxnSpLocks/>
          </p:cNvCxnSpPr>
          <p:nvPr userDrawn="1"/>
        </p:nvCxnSpPr>
        <p:spPr>
          <a:xfrm>
            <a:off x="540000" y="540000"/>
            <a:ext cx="11112000" cy="0"/>
          </a:xfrm>
          <a:prstGeom prst="line">
            <a:avLst/>
          </a:prstGeom>
          <a:ln w="38100">
            <a:solidFill>
              <a:srgbClr val="00386C"/>
            </a:solidFill>
          </a:ln>
        </p:spPr>
        <p:style>
          <a:lnRef idx="1">
            <a:schemeClr val="accent1"/>
          </a:lnRef>
          <a:fillRef idx="0">
            <a:schemeClr val="accent1"/>
          </a:fillRef>
          <a:effectRef idx="0">
            <a:schemeClr val="accent1"/>
          </a:effectRef>
          <a:fontRef idx="minor">
            <a:schemeClr val="tx1"/>
          </a:fontRef>
        </p:style>
      </p:cxnSp>
      <p:sp>
        <p:nvSpPr>
          <p:cNvPr id="10" name="Plassholder for bilde 6">
            <a:extLst>
              <a:ext uri="{FF2B5EF4-FFF2-40B4-BE49-F238E27FC236}">
                <a16:creationId xmlns:a16="http://schemas.microsoft.com/office/drawing/2014/main" id="{5B1DAE36-DE69-D349-A0B1-492CBC12E194}"/>
              </a:ext>
            </a:extLst>
          </p:cNvPr>
          <p:cNvSpPr>
            <a:spLocks noGrp="1"/>
          </p:cNvSpPr>
          <p:nvPr>
            <p:ph type="pic" sz="quarter" idx="14" hasCustomPrompt="1"/>
          </p:nvPr>
        </p:nvSpPr>
        <p:spPr>
          <a:xfrm>
            <a:off x="540000" y="1663502"/>
            <a:ext cx="4654498" cy="4654498"/>
          </a:xfrm>
          <a:prstGeom prst="rect">
            <a:avLst/>
          </a:prstGeom>
        </p:spPr>
        <p:txBody>
          <a:bodyPr lIns="90000" anchor="ctr"/>
          <a:lstStyle>
            <a:lvl1pPr marL="0" indent="0" algn="ctr">
              <a:buNone/>
              <a:defRPr>
                <a:latin typeface="Proxima Nova" panose="02000506030000020004" pitchFamily="2" charset="0"/>
              </a:defRPr>
            </a:lvl1pPr>
          </a:lstStyle>
          <a:p>
            <a:r>
              <a:rPr lang="nb-NO" dirty="0"/>
              <a:t>Image</a:t>
            </a:r>
          </a:p>
        </p:txBody>
      </p:sp>
      <p:sp>
        <p:nvSpPr>
          <p:cNvPr id="11" name="Content Placeholder 2">
            <a:extLst>
              <a:ext uri="{FF2B5EF4-FFF2-40B4-BE49-F238E27FC236}">
                <a16:creationId xmlns:a16="http://schemas.microsoft.com/office/drawing/2014/main" id="{35F06C5C-802B-B844-AEB1-2A8C03B4D6A0}"/>
              </a:ext>
            </a:extLst>
          </p:cNvPr>
          <p:cNvSpPr>
            <a:spLocks noGrp="1"/>
          </p:cNvSpPr>
          <p:nvPr>
            <p:ph idx="1" hasCustomPrompt="1"/>
          </p:nvPr>
        </p:nvSpPr>
        <p:spPr>
          <a:xfrm>
            <a:off x="5684256" y="1663502"/>
            <a:ext cx="4935744" cy="4654498"/>
          </a:xfrm>
          <a:prstGeom prst="rect">
            <a:avLst/>
          </a:prstGeom>
        </p:spPr>
        <p:txBody>
          <a:bodyPr lIns="90000">
            <a:normAutofit/>
          </a:bodyPr>
          <a:lstStyle>
            <a:lvl1pPr marL="900" indent="0">
              <a:lnSpc>
                <a:spcPct val="100000"/>
              </a:lnSpc>
              <a:spcAft>
                <a:spcPts val="600"/>
              </a:spcAft>
              <a:buClr>
                <a:srgbClr val="3DBC38"/>
              </a:buClr>
              <a:buSzPct val="100000"/>
              <a:buFont typeface="Arial" panose="020B0604020202020204" pitchFamily="34" charset="0"/>
              <a:buNone/>
              <a:defRPr sz="2000" b="0" i="0" u="none" strike="noStrike">
                <a:ln>
                  <a:noFill/>
                </a:ln>
                <a:latin typeface="Proxima Nova" panose="02000506030000020004" pitchFamily="2" charset="0"/>
              </a:defRPr>
            </a:lvl1pPr>
            <a:lvl2pPr>
              <a:lnSpc>
                <a:spcPct val="100000"/>
              </a:lnSpc>
              <a:spcAft>
                <a:spcPts val="600"/>
              </a:spcAft>
              <a:buClr>
                <a:srgbClr val="3DBC38"/>
              </a:buClr>
              <a:defRPr sz="2000" b="0" i="0">
                <a:latin typeface="Proxima Nova" panose="02000506030000020004" pitchFamily="2" charset="0"/>
              </a:defRPr>
            </a:lvl2pPr>
            <a:lvl3pPr>
              <a:lnSpc>
                <a:spcPct val="100000"/>
              </a:lnSpc>
              <a:spcAft>
                <a:spcPts val="600"/>
              </a:spcAft>
              <a:buClr>
                <a:srgbClr val="3DBC38"/>
              </a:buClr>
              <a:defRPr sz="2000" b="0" i="0">
                <a:latin typeface="Proxima Nova" panose="02000506030000020004" pitchFamily="2" charset="0"/>
              </a:defRPr>
            </a:lvl3pPr>
            <a:lvl4pPr>
              <a:spcAft>
                <a:spcPts val="600"/>
              </a:spcAft>
              <a:buClr>
                <a:srgbClr val="3DBC38"/>
              </a:buClr>
              <a:defRPr sz="2000" b="0" i="0">
                <a:latin typeface="Proxima Nova" panose="02000506030000020004" pitchFamily="2" charset="0"/>
              </a:defRPr>
            </a:lvl4pPr>
            <a:lvl5pPr>
              <a:buClr>
                <a:srgbClr val="3DBC38"/>
              </a:buClr>
              <a:defRPr sz="2000" b="0" i="0">
                <a:latin typeface="Proxima Nova" panose="02000506030000020004" pitchFamily="2" charset="0"/>
              </a:defRPr>
            </a:lvl5pPr>
          </a:lstStyle>
          <a:p>
            <a:pPr lvl="0"/>
            <a:r>
              <a:rPr lang="nb-NO" dirty="0" err="1"/>
              <a:t>Click</a:t>
            </a:r>
            <a:r>
              <a:rPr lang="nb-NO" dirty="0"/>
              <a:t> to </a:t>
            </a:r>
            <a:r>
              <a:rPr lang="nb-NO" dirty="0" err="1"/>
              <a:t>edit</a:t>
            </a:r>
            <a:r>
              <a:rPr lang="nb-NO" dirty="0"/>
              <a:t> </a:t>
            </a:r>
            <a:r>
              <a:rPr lang="nb-NO" dirty="0" err="1"/>
              <a:t>text</a:t>
            </a:r>
            <a:endParaRPr lang="nb-NO" dirty="0"/>
          </a:p>
          <a:p>
            <a:pPr lvl="1"/>
            <a:r>
              <a:rPr lang="nb-NO" dirty="0"/>
              <a:t>2. </a:t>
            </a:r>
            <a:r>
              <a:rPr lang="nb-NO" dirty="0" err="1"/>
              <a:t>level</a:t>
            </a:r>
            <a:endParaRPr lang="nb-NO" dirty="0"/>
          </a:p>
          <a:p>
            <a:pPr lvl="2"/>
            <a:r>
              <a:rPr lang="nb-NO" dirty="0"/>
              <a:t>3. </a:t>
            </a:r>
            <a:r>
              <a:rPr lang="nb-NO" dirty="0" err="1"/>
              <a:t>level</a:t>
            </a:r>
            <a:endParaRPr lang="nb-NO" dirty="0"/>
          </a:p>
        </p:txBody>
      </p:sp>
      <p:sp>
        <p:nvSpPr>
          <p:cNvPr id="12" name="Title 1">
            <a:extLst>
              <a:ext uri="{FF2B5EF4-FFF2-40B4-BE49-F238E27FC236}">
                <a16:creationId xmlns:a16="http://schemas.microsoft.com/office/drawing/2014/main" id="{0296BAF3-3A32-9F4D-AC4D-86FC5F744B28}"/>
              </a:ext>
            </a:extLst>
          </p:cNvPr>
          <p:cNvSpPr>
            <a:spLocks noGrp="1"/>
          </p:cNvSpPr>
          <p:nvPr>
            <p:ph type="title" hasCustomPrompt="1"/>
          </p:nvPr>
        </p:nvSpPr>
        <p:spPr>
          <a:xfrm>
            <a:off x="540000" y="900000"/>
            <a:ext cx="10080000" cy="553998"/>
          </a:xfrm>
          <a:prstGeom prst="rect">
            <a:avLst/>
          </a:prstGeom>
        </p:spPr>
        <p:txBody>
          <a:bodyPr lIns="0" tIns="0" rIns="0" bIns="0">
            <a:spAutoFit/>
          </a:bodyPr>
          <a:lstStyle>
            <a:lvl1pPr>
              <a:defRPr sz="4000" b="1" i="0">
                <a:solidFill>
                  <a:srgbClr val="00386C"/>
                </a:solidFill>
                <a:latin typeface="Proxima Nova Semibold" panose="02000506030000020004" pitchFamily="2" charset="0"/>
                <a:ea typeface="Roboto" panose="02000000000000000000" pitchFamily="2" charset="0"/>
                <a:cs typeface="Arial" panose="020B0604020202020204" pitchFamily="34" charset="0"/>
              </a:defRPr>
            </a:lvl1pPr>
          </a:lstStyle>
          <a:p>
            <a:r>
              <a:rPr lang="nb-NO" dirty="0" err="1"/>
              <a:t>Click</a:t>
            </a:r>
            <a:r>
              <a:rPr lang="nb-NO" dirty="0"/>
              <a:t> to </a:t>
            </a:r>
            <a:r>
              <a:rPr lang="nb-NO" dirty="0" err="1"/>
              <a:t>edit</a:t>
            </a:r>
            <a:r>
              <a:rPr lang="nb-NO" dirty="0"/>
              <a:t> </a:t>
            </a:r>
            <a:r>
              <a:rPr lang="nb-NO" dirty="0" err="1"/>
              <a:t>text</a:t>
            </a:r>
            <a:endParaRPr lang="en-US" dirty="0"/>
          </a:p>
        </p:txBody>
      </p:sp>
      <p:pic>
        <p:nvPicPr>
          <p:cNvPr id="9" name="Bilde 7">
            <a:extLst>
              <a:ext uri="{FF2B5EF4-FFF2-40B4-BE49-F238E27FC236}">
                <a16:creationId xmlns:a16="http://schemas.microsoft.com/office/drawing/2014/main" id="{5D35F279-6786-8D4B-BBCD-CD9F708B49A8}"/>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1112000" y="5778000"/>
            <a:ext cx="540000" cy="540000"/>
          </a:xfrm>
          <a:prstGeom prst="rect">
            <a:avLst/>
          </a:prstGeom>
        </p:spPr>
      </p:pic>
    </p:spTree>
    <p:extLst>
      <p:ext uri="{BB962C8B-B14F-4D97-AF65-F5344CB8AC3E}">
        <p14:creationId xmlns:p14="http://schemas.microsoft.com/office/powerpoint/2010/main" val="28671174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ig text v1">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337878AE-2291-5A41-B756-47E756B3C7A1}"/>
              </a:ext>
            </a:extLst>
          </p:cNvPr>
          <p:cNvSpPr/>
          <p:nvPr userDrawn="1"/>
        </p:nvSpPr>
        <p:spPr>
          <a:xfrm>
            <a:off x="0" y="1"/>
            <a:ext cx="12192000" cy="6858000"/>
          </a:xfrm>
          <a:prstGeom prst="rect">
            <a:avLst/>
          </a:prstGeom>
          <a:solidFill>
            <a:srgbClr val="3DBC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 name="Title 1">
            <a:extLst>
              <a:ext uri="{FF2B5EF4-FFF2-40B4-BE49-F238E27FC236}">
                <a16:creationId xmlns:a16="http://schemas.microsoft.com/office/drawing/2014/main" id="{BF1585CC-1EE7-BC4D-BB30-7EB785141752}"/>
              </a:ext>
            </a:extLst>
          </p:cNvPr>
          <p:cNvSpPr>
            <a:spLocks noGrp="1"/>
          </p:cNvSpPr>
          <p:nvPr>
            <p:ph type="title" hasCustomPrompt="1"/>
          </p:nvPr>
        </p:nvSpPr>
        <p:spPr>
          <a:xfrm>
            <a:off x="540000" y="1800000"/>
            <a:ext cx="10980000" cy="553998"/>
          </a:xfrm>
          <a:prstGeom prst="rect">
            <a:avLst/>
          </a:prstGeom>
        </p:spPr>
        <p:txBody>
          <a:bodyPr lIns="0" tIns="0" rIns="0" bIns="0" anchor="t">
            <a:spAutoFit/>
          </a:bodyPr>
          <a:lstStyle>
            <a:lvl1pPr algn="ctr">
              <a:defRPr sz="4000" b="1" i="0">
                <a:solidFill>
                  <a:schemeClr val="bg1"/>
                </a:solidFill>
                <a:latin typeface="Proxima Nova Semibold" panose="02000506030000020004" pitchFamily="2" charset="0"/>
                <a:ea typeface="Roboto" panose="02000000000000000000" pitchFamily="2" charset="0"/>
                <a:cs typeface="Roboto" panose="02000000000000000000" pitchFamily="2" charset="0"/>
              </a:defRPr>
            </a:lvl1pPr>
          </a:lstStyle>
          <a:p>
            <a:r>
              <a:rPr lang="nb-NO" dirty="0"/>
              <a:t>Big </a:t>
            </a:r>
            <a:r>
              <a:rPr lang="nb-NO" dirty="0" err="1"/>
              <a:t>text</a:t>
            </a:r>
            <a:endParaRPr lang="en-US" dirty="0"/>
          </a:p>
        </p:txBody>
      </p:sp>
      <p:cxnSp>
        <p:nvCxnSpPr>
          <p:cNvPr id="9" name="Rett linje 8">
            <a:extLst>
              <a:ext uri="{FF2B5EF4-FFF2-40B4-BE49-F238E27FC236}">
                <a16:creationId xmlns:a16="http://schemas.microsoft.com/office/drawing/2014/main" id="{6DA3BF8C-D9A3-DB41-9B39-6383AB84C534}"/>
              </a:ext>
            </a:extLst>
          </p:cNvPr>
          <p:cNvCxnSpPr>
            <a:cxnSpLocks/>
          </p:cNvCxnSpPr>
          <p:nvPr userDrawn="1"/>
        </p:nvCxnSpPr>
        <p:spPr>
          <a:xfrm>
            <a:off x="540000" y="540000"/>
            <a:ext cx="111120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pic>
        <p:nvPicPr>
          <p:cNvPr id="8" name="Bilde 7">
            <a:extLst>
              <a:ext uri="{FF2B5EF4-FFF2-40B4-BE49-F238E27FC236}">
                <a16:creationId xmlns:a16="http://schemas.microsoft.com/office/drawing/2014/main" id="{686E6673-18EC-754B-B5A8-84CD049D57BC}"/>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1112000" y="5778000"/>
            <a:ext cx="540000" cy="540000"/>
          </a:xfrm>
          <a:prstGeom prst="rect">
            <a:avLst/>
          </a:prstGeom>
        </p:spPr>
      </p:pic>
    </p:spTree>
    <p:extLst>
      <p:ext uri="{BB962C8B-B14F-4D97-AF65-F5344CB8AC3E}">
        <p14:creationId xmlns:p14="http://schemas.microsoft.com/office/powerpoint/2010/main" val="7817793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ig text v2">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F69C73E0-3325-F542-BCD0-2209B9742445}"/>
              </a:ext>
            </a:extLst>
          </p:cNvPr>
          <p:cNvSpPr/>
          <p:nvPr userDrawn="1"/>
        </p:nvSpPr>
        <p:spPr>
          <a:xfrm>
            <a:off x="0" y="1"/>
            <a:ext cx="12192000" cy="6858000"/>
          </a:xfrm>
          <a:prstGeom prst="rect">
            <a:avLst/>
          </a:prstGeom>
          <a:solidFill>
            <a:srgbClr val="0038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9" name="Title 1">
            <a:extLst>
              <a:ext uri="{FF2B5EF4-FFF2-40B4-BE49-F238E27FC236}">
                <a16:creationId xmlns:a16="http://schemas.microsoft.com/office/drawing/2014/main" id="{FA9D002E-DFA9-D14F-BE17-76F9C6A3EDE1}"/>
              </a:ext>
            </a:extLst>
          </p:cNvPr>
          <p:cNvSpPr>
            <a:spLocks noGrp="1"/>
          </p:cNvSpPr>
          <p:nvPr>
            <p:ph type="title" hasCustomPrompt="1"/>
          </p:nvPr>
        </p:nvSpPr>
        <p:spPr>
          <a:xfrm>
            <a:off x="539999" y="1800000"/>
            <a:ext cx="10979999" cy="553998"/>
          </a:xfrm>
          <a:prstGeom prst="rect">
            <a:avLst/>
          </a:prstGeom>
        </p:spPr>
        <p:txBody>
          <a:bodyPr lIns="0" tIns="0" rIns="0" bIns="0" anchor="t">
            <a:spAutoFit/>
          </a:bodyPr>
          <a:lstStyle>
            <a:lvl1pPr algn="ctr">
              <a:defRPr sz="4000" b="1" i="0">
                <a:solidFill>
                  <a:schemeClr val="bg1"/>
                </a:solidFill>
                <a:latin typeface="Proxima Nova Semibold" panose="02000506030000020004" pitchFamily="2" charset="0"/>
                <a:ea typeface="Roboto" panose="02000000000000000000" pitchFamily="2" charset="0"/>
                <a:cs typeface="Roboto" panose="02000000000000000000" pitchFamily="2" charset="0"/>
              </a:defRPr>
            </a:lvl1pPr>
          </a:lstStyle>
          <a:p>
            <a:r>
              <a:rPr lang="nb-NO" dirty="0"/>
              <a:t>Big </a:t>
            </a:r>
            <a:r>
              <a:rPr lang="nb-NO" dirty="0" err="1"/>
              <a:t>text</a:t>
            </a:r>
            <a:endParaRPr lang="en-US" dirty="0"/>
          </a:p>
        </p:txBody>
      </p:sp>
      <p:cxnSp>
        <p:nvCxnSpPr>
          <p:cNvPr id="10" name="Rett linje 9">
            <a:extLst>
              <a:ext uri="{FF2B5EF4-FFF2-40B4-BE49-F238E27FC236}">
                <a16:creationId xmlns:a16="http://schemas.microsoft.com/office/drawing/2014/main" id="{9E9628F1-965B-C447-AFBA-DE1DCB242C05}"/>
              </a:ext>
            </a:extLst>
          </p:cNvPr>
          <p:cNvCxnSpPr>
            <a:cxnSpLocks/>
          </p:cNvCxnSpPr>
          <p:nvPr userDrawn="1"/>
        </p:nvCxnSpPr>
        <p:spPr>
          <a:xfrm>
            <a:off x="540000" y="540000"/>
            <a:ext cx="111120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pic>
        <p:nvPicPr>
          <p:cNvPr id="8" name="Bilde 7">
            <a:extLst>
              <a:ext uri="{FF2B5EF4-FFF2-40B4-BE49-F238E27FC236}">
                <a16:creationId xmlns:a16="http://schemas.microsoft.com/office/drawing/2014/main" id="{10BDDC1A-D2EA-CF42-99BB-5A18E62E6766}"/>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1112000" y="5778000"/>
            <a:ext cx="540000" cy="540000"/>
          </a:xfrm>
          <a:prstGeom prst="rect">
            <a:avLst/>
          </a:prstGeom>
        </p:spPr>
      </p:pic>
    </p:spTree>
    <p:extLst>
      <p:ext uri="{BB962C8B-B14F-4D97-AF65-F5344CB8AC3E}">
        <p14:creationId xmlns:p14="http://schemas.microsoft.com/office/powerpoint/2010/main" val="244970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ig text v3">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F69C73E0-3325-F542-BCD0-2209B9742445}"/>
              </a:ext>
            </a:extLst>
          </p:cNvPr>
          <p:cNvSpPr/>
          <p:nvPr userDrawn="1"/>
        </p:nvSpPr>
        <p:spPr>
          <a:xfrm>
            <a:off x="0" y="1"/>
            <a:ext cx="12192000" cy="6858000"/>
          </a:xfrm>
          <a:prstGeom prst="rect">
            <a:avLst/>
          </a:prstGeom>
          <a:solidFill>
            <a:srgbClr val="F2A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9" name="Title 1">
            <a:extLst>
              <a:ext uri="{FF2B5EF4-FFF2-40B4-BE49-F238E27FC236}">
                <a16:creationId xmlns:a16="http://schemas.microsoft.com/office/drawing/2014/main" id="{FA9D002E-DFA9-D14F-BE17-76F9C6A3EDE1}"/>
              </a:ext>
            </a:extLst>
          </p:cNvPr>
          <p:cNvSpPr>
            <a:spLocks noGrp="1"/>
          </p:cNvSpPr>
          <p:nvPr>
            <p:ph type="title" hasCustomPrompt="1"/>
          </p:nvPr>
        </p:nvSpPr>
        <p:spPr>
          <a:xfrm>
            <a:off x="539999" y="1800000"/>
            <a:ext cx="10979999" cy="553998"/>
          </a:xfrm>
          <a:prstGeom prst="rect">
            <a:avLst/>
          </a:prstGeom>
        </p:spPr>
        <p:txBody>
          <a:bodyPr lIns="0" tIns="0" rIns="0" bIns="0" anchor="t">
            <a:spAutoFit/>
          </a:bodyPr>
          <a:lstStyle>
            <a:lvl1pPr algn="ctr">
              <a:defRPr sz="4000" b="1" i="0">
                <a:solidFill>
                  <a:schemeClr val="bg1"/>
                </a:solidFill>
                <a:latin typeface="Proxima Nova Semibold" panose="02000506030000020004" pitchFamily="2" charset="0"/>
                <a:ea typeface="Roboto" panose="02000000000000000000" pitchFamily="2" charset="0"/>
                <a:cs typeface="Roboto" panose="02000000000000000000" pitchFamily="2" charset="0"/>
              </a:defRPr>
            </a:lvl1pPr>
          </a:lstStyle>
          <a:p>
            <a:r>
              <a:rPr lang="nb-NO" dirty="0"/>
              <a:t>Big </a:t>
            </a:r>
            <a:r>
              <a:rPr lang="nb-NO" dirty="0" err="1"/>
              <a:t>text</a:t>
            </a:r>
            <a:endParaRPr lang="en-US" dirty="0"/>
          </a:p>
        </p:txBody>
      </p:sp>
      <p:cxnSp>
        <p:nvCxnSpPr>
          <p:cNvPr id="10" name="Rett linje 9">
            <a:extLst>
              <a:ext uri="{FF2B5EF4-FFF2-40B4-BE49-F238E27FC236}">
                <a16:creationId xmlns:a16="http://schemas.microsoft.com/office/drawing/2014/main" id="{9E9628F1-965B-C447-AFBA-DE1DCB242C05}"/>
              </a:ext>
            </a:extLst>
          </p:cNvPr>
          <p:cNvCxnSpPr>
            <a:cxnSpLocks/>
          </p:cNvCxnSpPr>
          <p:nvPr userDrawn="1"/>
        </p:nvCxnSpPr>
        <p:spPr>
          <a:xfrm>
            <a:off x="540000" y="540000"/>
            <a:ext cx="111120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pic>
        <p:nvPicPr>
          <p:cNvPr id="8" name="Bilde 7">
            <a:extLst>
              <a:ext uri="{FF2B5EF4-FFF2-40B4-BE49-F238E27FC236}">
                <a16:creationId xmlns:a16="http://schemas.microsoft.com/office/drawing/2014/main" id="{74491DE4-D76F-8E45-8A3E-153072B682B3}"/>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1112000" y="5778000"/>
            <a:ext cx="540000" cy="540000"/>
          </a:xfrm>
          <a:prstGeom prst="rect">
            <a:avLst/>
          </a:prstGeom>
        </p:spPr>
      </p:pic>
    </p:spTree>
    <p:extLst>
      <p:ext uri="{BB962C8B-B14F-4D97-AF65-F5344CB8AC3E}">
        <p14:creationId xmlns:p14="http://schemas.microsoft.com/office/powerpoint/2010/main" val="25523297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ig text v4">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F69C73E0-3325-F542-BCD0-2209B9742445}"/>
              </a:ext>
            </a:extLst>
          </p:cNvPr>
          <p:cNvSpPr/>
          <p:nvPr userDrawn="1"/>
        </p:nvSpPr>
        <p:spPr>
          <a:xfrm>
            <a:off x="0" y="1"/>
            <a:ext cx="12192000" cy="6858000"/>
          </a:xfrm>
          <a:prstGeom prst="rect">
            <a:avLst/>
          </a:prstGeom>
          <a:solidFill>
            <a:srgbClr val="00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9" name="Title 1">
            <a:extLst>
              <a:ext uri="{FF2B5EF4-FFF2-40B4-BE49-F238E27FC236}">
                <a16:creationId xmlns:a16="http://schemas.microsoft.com/office/drawing/2014/main" id="{FA9D002E-DFA9-D14F-BE17-76F9C6A3EDE1}"/>
              </a:ext>
            </a:extLst>
          </p:cNvPr>
          <p:cNvSpPr>
            <a:spLocks noGrp="1"/>
          </p:cNvSpPr>
          <p:nvPr>
            <p:ph type="title" hasCustomPrompt="1"/>
          </p:nvPr>
        </p:nvSpPr>
        <p:spPr>
          <a:xfrm>
            <a:off x="539999" y="1800000"/>
            <a:ext cx="10979999" cy="553998"/>
          </a:xfrm>
          <a:prstGeom prst="rect">
            <a:avLst/>
          </a:prstGeom>
        </p:spPr>
        <p:txBody>
          <a:bodyPr lIns="0" tIns="0" rIns="0" bIns="0" anchor="t">
            <a:spAutoFit/>
          </a:bodyPr>
          <a:lstStyle>
            <a:lvl1pPr algn="ctr">
              <a:defRPr sz="4000" b="1" i="0">
                <a:solidFill>
                  <a:schemeClr val="bg1"/>
                </a:solidFill>
                <a:latin typeface="Proxima Nova Semibold" panose="02000506030000020004" pitchFamily="2" charset="0"/>
                <a:ea typeface="Roboto" panose="02000000000000000000" pitchFamily="2" charset="0"/>
                <a:cs typeface="Roboto" panose="02000000000000000000" pitchFamily="2" charset="0"/>
              </a:defRPr>
            </a:lvl1pPr>
          </a:lstStyle>
          <a:p>
            <a:r>
              <a:rPr lang="nb-NO" dirty="0"/>
              <a:t>Big </a:t>
            </a:r>
            <a:r>
              <a:rPr lang="nb-NO" dirty="0" err="1"/>
              <a:t>text</a:t>
            </a:r>
            <a:endParaRPr lang="en-US" dirty="0"/>
          </a:p>
        </p:txBody>
      </p:sp>
      <p:cxnSp>
        <p:nvCxnSpPr>
          <p:cNvPr id="10" name="Rett linje 9">
            <a:extLst>
              <a:ext uri="{FF2B5EF4-FFF2-40B4-BE49-F238E27FC236}">
                <a16:creationId xmlns:a16="http://schemas.microsoft.com/office/drawing/2014/main" id="{9E9628F1-965B-C447-AFBA-DE1DCB242C05}"/>
              </a:ext>
            </a:extLst>
          </p:cNvPr>
          <p:cNvCxnSpPr>
            <a:cxnSpLocks/>
          </p:cNvCxnSpPr>
          <p:nvPr userDrawn="1"/>
        </p:nvCxnSpPr>
        <p:spPr>
          <a:xfrm>
            <a:off x="540000" y="540000"/>
            <a:ext cx="111120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pic>
        <p:nvPicPr>
          <p:cNvPr id="8" name="Bilde 7">
            <a:extLst>
              <a:ext uri="{FF2B5EF4-FFF2-40B4-BE49-F238E27FC236}">
                <a16:creationId xmlns:a16="http://schemas.microsoft.com/office/drawing/2014/main" id="{4C67C0C6-BB7D-104F-B4B0-7D175E2C8E4F}"/>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1112000" y="5778000"/>
            <a:ext cx="540000" cy="540000"/>
          </a:xfrm>
          <a:prstGeom prst="rect">
            <a:avLst/>
          </a:prstGeom>
        </p:spPr>
      </p:pic>
    </p:spTree>
    <p:extLst>
      <p:ext uri="{BB962C8B-B14F-4D97-AF65-F5344CB8AC3E}">
        <p14:creationId xmlns:p14="http://schemas.microsoft.com/office/powerpoint/2010/main" val="16788373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ig text v5">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F69C73E0-3325-F542-BCD0-2209B9742445}"/>
              </a:ext>
            </a:extLst>
          </p:cNvPr>
          <p:cNvSpPr/>
          <p:nvPr userDrawn="1"/>
        </p:nvSpPr>
        <p:spPr>
          <a:xfrm>
            <a:off x="0" y="1"/>
            <a:ext cx="12192000" cy="6858000"/>
          </a:xfrm>
          <a:prstGeom prst="rect">
            <a:avLst/>
          </a:prstGeom>
          <a:solidFill>
            <a:schemeClr val="tx1">
              <a:alpha val="7996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9" name="Title 1">
            <a:extLst>
              <a:ext uri="{FF2B5EF4-FFF2-40B4-BE49-F238E27FC236}">
                <a16:creationId xmlns:a16="http://schemas.microsoft.com/office/drawing/2014/main" id="{FA9D002E-DFA9-D14F-BE17-76F9C6A3EDE1}"/>
              </a:ext>
            </a:extLst>
          </p:cNvPr>
          <p:cNvSpPr>
            <a:spLocks noGrp="1"/>
          </p:cNvSpPr>
          <p:nvPr>
            <p:ph type="title" hasCustomPrompt="1"/>
          </p:nvPr>
        </p:nvSpPr>
        <p:spPr>
          <a:xfrm>
            <a:off x="539999" y="1800000"/>
            <a:ext cx="10979999" cy="553998"/>
          </a:xfrm>
          <a:prstGeom prst="rect">
            <a:avLst/>
          </a:prstGeom>
        </p:spPr>
        <p:txBody>
          <a:bodyPr lIns="0" tIns="0" rIns="0" bIns="0" anchor="t">
            <a:spAutoFit/>
          </a:bodyPr>
          <a:lstStyle>
            <a:lvl1pPr algn="ctr">
              <a:defRPr sz="4000" b="1" i="0">
                <a:solidFill>
                  <a:schemeClr val="bg1"/>
                </a:solidFill>
                <a:latin typeface="Proxima Nova Semibold" panose="02000506030000020004" pitchFamily="2" charset="0"/>
                <a:ea typeface="Roboto" panose="02000000000000000000" pitchFamily="2" charset="0"/>
                <a:cs typeface="Roboto" panose="02000000000000000000" pitchFamily="2" charset="0"/>
              </a:defRPr>
            </a:lvl1pPr>
          </a:lstStyle>
          <a:p>
            <a:r>
              <a:rPr lang="nb-NO" dirty="0"/>
              <a:t>Big </a:t>
            </a:r>
            <a:r>
              <a:rPr lang="nb-NO" dirty="0" err="1"/>
              <a:t>text</a:t>
            </a:r>
            <a:endParaRPr lang="en-US" dirty="0"/>
          </a:p>
        </p:txBody>
      </p:sp>
      <p:cxnSp>
        <p:nvCxnSpPr>
          <p:cNvPr id="10" name="Rett linje 9">
            <a:extLst>
              <a:ext uri="{FF2B5EF4-FFF2-40B4-BE49-F238E27FC236}">
                <a16:creationId xmlns:a16="http://schemas.microsoft.com/office/drawing/2014/main" id="{9E9628F1-965B-C447-AFBA-DE1DCB242C05}"/>
              </a:ext>
            </a:extLst>
          </p:cNvPr>
          <p:cNvCxnSpPr>
            <a:cxnSpLocks/>
          </p:cNvCxnSpPr>
          <p:nvPr userDrawn="1"/>
        </p:nvCxnSpPr>
        <p:spPr>
          <a:xfrm>
            <a:off x="540000" y="540000"/>
            <a:ext cx="111120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pic>
        <p:nvPicPr>
          <p:cNvPr id="8" name="Bilde 7">
            <a:extLst>
              <a:ext uri="{FF2B5EF4-FFF2-40B4-BE49-F238E27FC236}">
                <a16:creationId xmlns:a16="http://schemas.microsoft.com/office/drawing/2014/main" id="{1E47E9E5-A035-CF40-B091-0427603131E4}"/>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1112000" y="5778000"/>
            <a:ext cx="540000" cy="540000"/>
          </a:xfrm>
          <a:prstGeom prst="rect">
            <a:avLst/>
          </a:prstGeom>
        </p:spPr>
      </p:pic>
    </p:spTree>
    <p:extLst>
      <p:ext uri="{BB962C8B-B14F-4D97-AF65-F5344CB8AC3E}">
        <p14:creationId xmlns:p14="http://schemas.microsoft.com/office/powerpoint/2010/main" val="36219153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pener v1">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F69C73E0-3325-F542-BCD0-2209B9742445}"/>
              </a:ext>
            </a:extLst>
          </p:cNvPr>
          <p:cNvSpPr/>
          <p:nvPr userDrawn="1"/>
        </p:nvSpPr>
        <p:spPr>
          <a:xfrm>
            <a:off x="0" y="1"/>
            <a:ext cx="12192000" cy="6858000"/>
          </a:xfrm>
          <a:prstGeom prst="rect">
            <a:avLst/>
          </a:prstGeom>
          <a:solidFill>
            <a:srgbClr val="0038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11" name="TekstSylinder 10">
            <a:extLst>
              <a:ext uri="{FF2B5EF4-FFF2-40B4-BE49-F238E27FC236}">
                <a16:creationId xmlns:a16="http://schemas.microsoft.com/office/drawing/2014/main" id="{880A77EC-7849-C34F-A43A-BCE32D6294A3}"/>
              </a:ext>
            </a:extLst>
          </p:cNvPr>
          <p:cNvSpPr txBox="1"/>
          <p:nvPr userDrawn="1"/>
        </p:nvSpPr>
        <p:spPr>
          <a:xfrm>
            <a:off x="2467155" y="5037826"/>
            <a:ext cx="4097547" cy="439948"/>
          </a:xfrm>
          <a:prstGeom prst="rect">
            <a:avLst/>
          </a:prstGeom>
        </p:spPr>
        <p:txBody>
          <a:bodyPr vert="horz" wrap="square" lIns="0" tIns="0" rIns="0" bIns="0" rtlCol="0" anchor="ctr">
            <a:normAutofit/>
          </a:bodyPr>
          <a:lstStyle/>
          <a:p>
            <a:pPr algn="l"/>
            <a:endParaRPr lang="nb-NO" sz="2000" b="0" i="0" dirty="0">
              <a:solidFill>
                <a:srgbClr val="3DBC38"/>
              </a:solidFill>
              <a:latin typeface="Proxima Nova" panose="02000506030000020004" pitchFamily="2" charset="0"/>
            </a:endParaRPr>
          </a:p>
        </p:txBody>
      </p:sp>
      <p:cxnSp>
        <p:nvCxnSpPr>
          <p:cNvPr id="8" name="Rett linje 7">
            <a:extLst>
              <a:ext uri="{FF2B5EF4-FFF2-40B4-BE49-F238E27FC236}">
                <a16:creationId xmlns:a16="http://schemas.microsoft.com/office/drawing/2014/main" id="{DD87FF5C-82A3-1A41-AF5D-8007F7640D20}"/>
              </a:ext>
            </a:extLst>
          </p:cNvPr>
          <p:cNvCxnSpPr>
            <a:cxnSpLocks/>
          </p:cNvCxnSpPr>
          <p:nvPr userDrawn="1"/>
        </p:nvCxnSpPr>
        <p:spPr>
          <a:xfrm>
            <a:off x="540000" y="540000"/>
            <a:ext cx="111132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Title 1">
            <a:extLst>
              <a:ext uri="{FF2B5EF4-FFF2-40B4-BE49-F238E27FC236}">
                <a16:creationId xmlns:a16="http://schemas.microsoft.com/office/drawing/2014/main" id="{4849A5F7-F007-9540-8992-681B2169BC5A}"/>
              </a:ext>
            </a:extLst>
          </p:cNvPr>
          <p:cNvSpPr>
            <a:spLocks noGrp="1"/>
          </p:cNvSpPr>
          <p:nvPr>
            <p:ph type="title" hasCustomPrompt="1"/>
          </p:nvPr>
        </p:nvSpPr>
        <p:spPr>
          <a:xfrm>
            <a:off x="540000" y="1980000"/>
            <a:ext cx="10080000" cy="553998"/>
          </a:xfrm>
          <a:prstGeom prst="rect">
            <a:avLst/>
          </a:prstGeom>
        </p:spPr>
        <p:txBody>
          <a:bodyPr lIns="0" tIns="0" rIns="0" bIns="0">
            <a:spAutoFit/>
          </a:bodyPr>
          <a:lstStyle>
            <a:lvl1pPr>
              <a:defRPr sz="4000" b="1" i="0">
                <a:solidFill>
                  <a:schemeClr val="bg1"/>
                </a:solidFill>
                <a:latin typeface="Proxima Nova Semibold" panose="02000506030000020004" pitchFamily="2" charset="0"/>
                <a:ea typeface="Roboto" panose="02000000000000000000" pitchFamily="2" charset="0"/>
                <a:cs typeface="Arial" panose="020B0604020202020204" pitchFamily="34" charset="0"/>
              </a:defRPr>
            </a:lvl1pPr>
          </a:lstStyle>
          <a:p>
            <a:r>
              <a:rPr lang="nb-NO" dirty="0" err="1"/>
              <a:t>Click</a:t>
            </a:r>
            <a:r>
              <a:rPr lang="nb-NO" dirty="0"/>
              <a:t> to </a:t>
            </a:r>
            <a:r>
              <a:rPr lang="nb-NO" dirty="0" err="1"/>
              <a:t>edit</a:t>
            </a:r>
            <a:r>
              <a:rPr lang="nb-NO" dirty="0"/>
              <a:t> </a:t>
            </a:r>
            <a:r>
              <a:rPr lang="nb-NO" dirty="0" err="1"/>
              <a:t>text</a:t>
            </a:r>
            <a:endParaRPr lang="en-US" dirty="0"/>
          </a:p>
        </p:txBody>
      </p:sp>
      <p:sp>
        <p:nvSpPr>
          <p:cNvPr id="15" name="Plassholder for tekst 9">
            <a:extLst>
              <a:ext uri="{FF2B5EF4-FFF2-40B4-BE49-F238E27FC236}">
                <a16:creationId xmlns:a16="http://schemas.microsoft.com/office/drawing/2014/main" id="{EAA6E3F3-E038-E140-B243-2A3A6ABAE29D}"/>
              </a:ext>
            </a:extLst>
          </p:cNvPr>
          <p:cNvSpPr>
            <a:spLocks noGrp="1"/>
          </p:cNvSpPr>
          <p:nvPr>
            <p:ph type="body" sz="quarter" idx="10" hasCustomPrompt="1"/>
          </p:nvPr>
        </p:nvSpPr>
        <p:spPr>
          <a:xfrm>
            <a:off x="540000" y="2743502"/>
            <a:ext cx="10080000" cy="276999"/>
          </a:xfrm>
          <a:prstGeom prst="rect">
            <a:avLst/>
          </a:prstGeom>
        </p:spPr>
        <p:txBody>
          <a:bodyPr lIns="0" tIns="0" rIns="0" bIns="0" anchor="ctr">
            <a:spAutoFit/>
          </a:bodyPr>
          <a:lstStyle>
            <a:lvl1pPr marL="0" indent="0">
              <a:buNone/>
              <a:defRPr sz="2000">
                <a:solidFill>
                  <a:srgbClr val="3DBC38"/>
                </a:solidFill>
                <a:latin typeface="Proxima Nova" panose="02000506030000020004" pitchFamily="2" charset="0"/>
              </a:defRPr>
            </a:lvl1pPr>
            <a:lvl2pPr marL="457200" indent="0">
              <a:buNone/>
              <a:defRPr sz="2000"/>
            </a:lvl2pPr>
            <a:lvl3pPr>
              <a:defRPr sz="2000"/>
            </a:lvl3pPr>
            <a:lvl4pPr>
              <a:defRPr sz="2000"/>
            </a:lvl4pPr>
            <a:lvl5pPr>
              <a:defRPr sz="2000"/>
            </a:lvl5pPr>
          </a:lstStyle>
          <a:p>
            <a:pPr lvl="0"/>
            <a:r>
              <a:rPr lang="nb-NO" dirty="0" err="1"/>
              <a:t>Click</a:t>
            </a:r>
            <a:r>
              <a:rPr lang="nb-NO" dirty="0"/>
              <a:t> to </a:t>
            </a:r>
            <a:r>
              <a:rPr lang="nb-NO" dirty="0" err="1"/>
              <a:t>edit</a:t>
            </a:r>
            <a:r>
              <a:rPr lang="nb-NO" dirty="0"/>
              <a:t> </a:t>
            </a:r>
            <a:r>
              <a:rPr lang="nb-NO" dirty="0" err="1"/>
              <a:t>text</a:t>
            </a:r>
            <a:endParaRPr lang="nb-NO" dirty="0"/>
          </a:p>
        </p:txBody>
      </p:sp>
      <p:pic>
        <p:nvPicPr>
          <p:cNvPr id="9" name="Bilde 7">
            <a:extLst>
              <a:ext uri="{FF2B5EF4-FFF2-40B4-BE49-F238E27FC236}">
                <a16:creationId xmlns:a16="http://schemas.microsoft.com/office/drawing/2014/main" id="{81EBF1C7-A3FC-4841-98A8-C2C79466E8AC}"/>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1112000" y="5778000"/>
            <a:ext cx="540000" cy="540000"/>
          </a:xfrm>
          <a:prstGeom prst="rect">
            <a:avLst/>
          </a:prstGeom>
        </p:spPr>
      </p:pic>
    </p:spTree>
    <p:extLst>
      <p:ext uri="{BB962C8B-B14F-4D97-AF65-F5344CB8AC3E}">
        <p14:creationId xmlns:p14="http://schemas.microsoft.com/office/powerpoint/2010/main" val="29593736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ig text v6">
    <p:spTree>
      <p:nvGrpSpPr>
        <p:cNvPr id="1" name=""/>
        <p:cNvGrpSpPr/>
        <p:nvPr/>
      </p:nvGrpSpPr>
      <p:grpSpPr>
        <a:xfrm>
          <a:off x="0" y="0"/>
          <a:ext cx="0" cy="0"/>
          <a:chOff x="0" y="0"/>
          <a:chExt cx="0" cy="0"/>
        </a:xfrm>
      </p:grpSpPr>
      <p:pic>
        <p:nvPicPr>
          <p:cNvPr id="2" name="Bilde 1">
            <a:extLst>
              <a:ext uri="{FF2B5EF4-FFF2-40B4-BE49-F238E27FC236}">
                <a16:creationId xmlns:a16="http://schemas.microsoft.com/office/drawing/2014/main" id="{F18D173C-64DF-1945-A324-DB5C4C0A4EB5}"/>
              </a:ext>
            </a:extLst>
          </p:cNvPr>
          <p:cNvPicPr>
            <a:picLocks noChangeAspect="1"/>
          </p:cNvPicPr>
          <p:nvPr userDrawn="1"/>
        </p:nvPicPr>
        <p:blipFill>
          <a:blip r:embed="rId2"/>
          <a:srcRect t="26" b="26"/>
          <a:stretch/>
        </p:blipFill>
        <p:spPr>
          <a:xfrm>
            <a:off x="0" y="3278445"/>
            <a:ext cx="12192000" cy="3579553"/>
          </a:xfrm>
          <a:prstGeom prst="rect">
            <a:avLst/>
          </a:prstGeom>
        </p:spPr>
      </p:pic>
      <p:sp>
        <p:nvSpPr>
          <p:cNvPr id="9" name="Title 1">
            <a:extLst>
              <a:ext uri="{FF2B5EF4-FFF2-40B4-BE49-F238E27FC236}">
                <a16:creationId xmlns:a16="http://schemas.microsoft.com/office/drawing/2014/main" id="{FA9D002E-DFA9-D14F-BE17-76F9C6A3EDE1}"/>
              </a:ext>
            </a:extLst>
          </p:cNvPr>
          <p:cNvSpPr>
            <a:spLocks noGrp="1"/>
          </p:cNvSpPr>
          <p:nvPr>
            <p:ph type="title" hasCustomPrompt="1"/>
          </p:nvPr>
        </p:nvSpPr>
        <p:spPr>
          <a:xfrm>
            <a:off x="539999" y="1800000"/>
            <a:ext cx="10979999" cy="553998"/>
          </a:xfrm>
          <a:prstGeom prst="rect">
            <a:avLst/>
          </a:prstGeom>
        </p:spPr>
        <p:txBody>
          <a:bodyPr lIns="0" tIns="0" rIns="0" bIns="0" anchor="t">
            <a:spAutoFit/>
          </a:bodyPr>
          <a:lstStyle>
            <a:lvl1pPr algn="ctr">
              <a:defRPr sz="4000" b="1" i="0">
                <a:solidFill>
                  <a:schemeClr val="tx1"/>
                </a:solidFill>
                <a:latin typeface="Proxima Nova Semibold" panose="02000506030000020004" pitchFamily="2" charset="0"/>
                <a:ea typeface="Roboto" panose="02000000000000000000" pitchFamily="2" charset="0"/>
                <a:cs typeface="Roboto" panose="02000000000000000000" pitchFamily="2" charset="0"/>
              </a:defRPr>
            </a:lvl1pPr>
          </a:lstStyle>
          <a:p>
            <a:r>
              <a:rPr lang="nb-NO" dirty="0"/>
              <a:t>Big </a:t>
            </a:r>
            <a:r>
              <a:rPr lang="nb-NO" dirty="0" err="1"/>
              <a:t>text</a:t>
            </a:r>
            <a:endParaRPr lang="en-US" dirty="0"/>
          </a:p>
        </p:txBody>
      </p:sp>
      <p:cxnSp>
        <p:nvCxnSpPr>
          <p:cNvPr id="10" name="Rett linje 9">
            <a:extLst>
              <a:ext uri="{FF2B5EF4-FFF2-40B4-BE49-F238E27FC236}">
                <a16:creationId xmlns:a16="http://schemas.microsoft.com/office/drawing/2014/main" id="{9E9628F1-965B-C447-AFBA-DE1DCB242C05}"/>
              </a:ext>
            </a:extLst>
          </p:cNvPr>
          <p:cNvCxnSpPr>
            <a:cxnSpLocks/>
          </p:cNvCxnSpPr>
          <p:nvPr userDrawn="1"/>
        </p:nvCxnSpPr>
        <p:spPr>
          <a:xfrm>
            <a:off x="540000" y="540000"/>
            <a:ext cx="11112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Bilde 7">
            <a:extLst>
              <a:ext uri="{FF2B5EF4-FFF2-40B4-BE49-F238E27FC236}">
                <a16:creationId xmlns:a16="http://schemas.microsoft.com/office/drawing/2014/main" id="{4EE2B355-110C-A74E-9C4B-D00ACF90BEB2}"/>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11112000" y="5778000"/>
            <a:ext cx="540000" cy="540000"/>
          </a:xfrm>
          <a:prstGeom prst="rect">
            <a:avLst/>
          </a:prstGeom>
        </p:spPr>
      </p:pic>
    </p:spTree>
    <p:extLst>
      <p:ext uri="{BB962C8B-B14F-4D97-AF65-F5344CB8AC3E}">
        <p14:creationId xmlns:p14="http://schemas.microsoft.com/office/powerpoint/2010/main" val="153549825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mage v1">
    <p:spTree>
      <p:nvGrpSpPr>
        <p:cNvPr id="1" name=""/>
        <p:cNvGrpSpPr/>
        <p:nvPr/>
      </p:nvGrpSpPr>
      <p:grpSpPr>
        <a:xfrm>
          <a:off x="0" y="0"/>
          <a:ext cx="0" cy="0"/>
          <a:chOff x="0" y="0"/>
          <a:chExt cx="0" cy="0"/>
        </a:xfrm>
      </p:grpSpPr>
      <p:pic>
        <p:nvPicPr>
          <p:cNvPr id="4" name="Bilde 3">
            <a:extLst>
              <a:ext uri="{FF2B5EF4-FFF2-40B4-BE49-F238E27FC236}">
                <a16:creationId xmlns:a16="http://schemas.microsoft.com/office/drawing/2014/main" id="{A69F9529-0256-D348-9B47-CED481BB87FF}"/>
              </a:ext>
            </a:extLst>
          </p:cNvPr>
          <p:cNvPicPr>
            <a:picLocks noChangeAspect="1"/>
          </p:cNvPicPr>
          <p:nvPr userDrawn="1"/>
        </p:nvPicPr>
        <p:blipFill>
          <a:blip r:embed="rId2"/>
          <a:srcRect/>
          <a:stretch/>
        </p:blipFill>
        <p:spPr>
          <a:xfrm>
            <a:off x="0" y="1"/>
            <a:ext cx="12192000" cy="6858000"/>
          </a:xfrm>
          <a:prstGeom prst="rect">
            <a:avLst/>
          </a:prstGeom>
        </p:spPr>
      </p:pic>
      <p:sp>
        <p:nvSpPr>
          <p:cNvPr id="7" name="Title 1">
            <a:extLst>
              <a:ext uri="{FF2B5EF4-FFF2-40B4-BE49-F238E27FC236}">
                <a16:creationId xmlns:a16="http://schemas.microsoft.com/office/drawing/2014/main" id="{C6A255AA-1394-FD47-B4A0-F85C6C2F0DEB}"/>
              </a:ext>
            </a:extLst>
          </p:cNvPr>
          <p:cNvSpPr>
            <a:spLocks noGrp="1"/>
          </p:cNvSpPr>
          <p:nvPr>
            <p:ph type="title" hasCustomPrompt="1"/>
          </p:nvPr>
        </p:nvSpPr>
        <p:spPr>
          <a:xfrm>
            <a:off x="540000" y="1079999"/>
            <a:ext cx="10080000" cy="553998"/>
          </a:xfrm>
          <a:prstGeom prst="rect">
            <a:avLst/>
          </a:prstGeom>
        </p:spPr>
        <p:txBody>
          <a:bodyPr lIns="0" tIns="0" rIns="0" bIns="0" anchor="t">
            <a:spAutoFit/>
          </a:bodyPr>
          <a:lstStyle>
            <a:lvl1pPr algn="l">
              <a:defRPr sz="4000" b="1" i="0">
                <a:solidFill>
                  <a:schemeClr val="bg1"/>
                </a:solidFill>
                <a:latin typeface="Proxima Nova Semibold" panose="02000506030000020004" pitchFamily="2" charset="0"/>
                <a:ea typeface="Roboto" panose="02000000000000000000" pitchFamily="2" charset="0"/>
                <a:cs typeface="Roboto" panose="02000000000000000000" pitchFamily="2" charset="0"/>
              </a:defRPr>
            </a:lvl1pPr>
          </a:lstStyle>
          <a:p>
            <a:r>
              <a:rPr lang="nb-NO" dirty="0"/>
              <a:t>Image </a:t>
            </a:r>
            <a:r>
              <a:rPr lang="nb-NO" dirty="0" err="1"/>
              <a:t>title</a:t>
            </a:r>
            <a:endParaRPr lang="en-US" dirty="0"/>
          </a:p>
        </p:txBody>
      </p:sp>
      <p:cxnSp>
        <p:nvCxnSpPr>
          <p:cNvPr id="12" name="Rett linje 11">
            <a:extLst>
              <a:ext uri="{FF2B5EF4-FFF2-40B4-BE49-F238E27FC236}">
                <a16:creationId xmlns:a16="http://schemas.microsoft.com/office/drawing/2014/main" id="{70B39944-A2FB-0A47-BCBB-731E1DB7E52A}"/>
              </a:ext>
            </a:extLst>
          </p:cNvPr>
          <p:cNvCxnSpPr>
            <a:cxnSpLocks/>
          </p:cNvCxnSpPr>
          <p:nvPr userDrawn="1"/>
        </p:nvCxnSpPr>
        <p:spPr>
          <a:xfrm>
            <a:off x="540000" y="540000"/>
            <a:ext cx="111120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pic>
        <p:nvPicPr>
          <p:cNvPr id="8" name="Bilde 7">
            <a:extLst>
              <a:ext uri="{FF2B5EF4-FFF2-40B4-BE49-F238E27FC236}">
                <a16:creationId xmlns:a16="http://schemas.microsoft.com/office/drawing/2014/main" id="{2C812FB0-B92C-CA41-91D4-868AAAB70D9A}"/>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11112000" y="5778000"/>
            <a:ext cx="540000" cy="540000"/>
          </a:xfrm>
          <a:prstGeom prst="rect">
            <a:avLst/>
          </a:prstGeom>
        </p:spPr>
      </p:pic>
    </p:spTree>
    <p:extLst>
      <p:ext uri="{BB962C8B-B14F-4D97-AF65-F5344CB8AC3E}">
        <p14:creationId xmlns:p14="http://schemas.microsoft.com/office/powerpoint/2010/main" val="11285523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mage v2">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415555C6-7B8D-0B41-9218-3BDEBA88DCB7}"/>
              </a:ext>
            </a:extLst>
          </p:cNvPr>
          <p:cNvPicPr>
            <a:picLocks noChangeAspect="1"/>
          </p:cNvPicPr>
          <p:nvPr userDrawn="1"/>
        </p:nvPicPr>
        <p:blipFill>
          <a:blip r:embed="rId2"/>
          <a:srcRect/>
          <a:stretch/>
        </p:blipFill>
        <p:spPr>
          <a:xfrm>
            <a:off x="0" y="0"/>
            <a:ext cx="12192000" cy="6858000"/>
          </a:xfrm>
          <a:prstGeom prst="rect">
            <a:avLst/>
          </a:prstGeom>
        </p:spPr>
      </p:pic>
      <p:cxnSp>
        <p:nvCxnSpPr>
          <p:cNvPr id="5" name="Rett linje 4">
            <a:extLst>
              <a:ext uri="{FF2B5EF4-FFF2-40B4-BE49-F238E27FC236}">
                <a16:creationId xmlns:a16="http://schemas.microsoft.com/office/drawing/2014/main" id="{B8D775A3-85CF-C149-8AA8-9814B16B83C4}"/>
              </a:ext>
            </a:extLst>
          </p:cNvPr>
          <p:cNvCxnSpPr>
            <a:cxnSpLocks/>
          </p:cNvCxnSpPr>
          <p:nvPr userDrawn="1"/>
        </p:nvCxnSpPr>
        <p:spPr>
          <a:xfrm>
            <a:off x="540000" y="540000"/>
            <a:ext cx="111120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E3FAE398-6B53-EF47-91E7-9B93440F96D2}"/>
              </a:ext>
            </a:extLst>
          </p:cNvPr>
          <p:cNvSpPr>
            <a:spLocks noGrp="1"/>
          </p:cNvSpPr>
          <p:nvPr>
            <p:ph type="title" hasCustomPrompt="1"/>
          </p:nvPr>
        </p:nvSpPr>
        <p:spPr>
          <a:xfrm>
            <a:off x="540000" y="1079999"/>
            <a:ext cx="10080000" cy="553998"/>
          </a:xfrm>
          <a:prstGeom prst="rect">
            <a:avLst/>
          </a:prstGeom>
        </p:spPr>
        <p:txBody>
          <a:bodyPr lIns="0" tIns="0" rIns="0" bIns="0" anchor="t">
            <a:spAutoFit/>
          </a:bodyPr>
          <a:lstStyle>
            <a:lvl1pPr algn="l">
              <a:defRPr sz="4000" b="1" i="0">
                <a:solidFill>
                  <a:schemeClr val="bg1"/>
                </a:solidFill>
                <a:latin typeface="Proxima Nova Semibold" panose="02000506030000020004" pitchFamily="2" charset="0"/>
                <a:ea typeface="Roboto" panose="02000000000000000000" pitchFamily="2" charset="0"/>
                <a:cs typeface="Roboto" panose="02000000000000000000" pitchFamily="2" charset="0"/>
              </a:defRPr>
            </a:lvl1pPr>
          </a:lstStyle>
          <a:p>
            <a:r>
              <a:rPr lang="nb-NO" dirty="0"/>
              <a:t>Image </a:t>
            </a:r>
            <a:r>
              <a:rPr lang="nb-NO" dirty="0" err="1"/>
              <a:t>title</a:t>
            </a:r>
            <a:endParaRPr lang="en-US" dirty="0"/>
          </a:p>
        </p:txBody>
      </p:sp>
      <p:pic>
        <p:nvPicPr>
          <p:cNvPr id="7" name="Bilde 7">
            <a:extLst>
              <a:ext uri="{FF2B5EF4-FFF2-40B4-BE49-F238E27FC236}">
                <a16:creationId xmlns:a16="http://schemas.microsoft.com/office/drawing/2014/main" id="{F4B0A61D-F34E-6242-B86A-71B5761D638C}"/>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11112000" y="5778000"/>
            <a:ext cx="540000" cy="540000"/>
          </a:xfrm>
          <a:prstGeom prst="rect">
            <a:avLst/>
          </a:prstGeom>
        </p:spPr>
      </p:pic>
    </p:spTree>
    <p:extLst>
      <p:ext uri="{BB962C8B-B14F-4D97-AF65-F5344CB8AC3E}">
        <p14:creationId xmlns:p14="http://schemas.microsoft.com/office/powerpoint/2010/main" val="82994399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mage v3">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BBB40E7A-8998-824D-88DD-FC8EE69085E3}"/>
              </a:ext>
            </a:extLst>
          </p:cNvPr>
          <p:cNvPicPr>
            <a:picLocks noChangeAspect="1"/>
          </p:cNvPicPr>
          <p:nvPr userDrawn="1"/>
        </p:nvPicPr>
        <p:blipFill>
          <a:blip r:embed="rId2"/>
          <a:srcRect/>
          <a:stretch/>
        </p:blipFill>
        <p:spPr>
          <a:xfrm>
            <a:off x="0" y="0"/>
            <a:ext cx="12192000" cy="6858000"/>
          </a:xfrm>
          <a:prstGeom prst="rect">
            <a:avLst/>
          </a:prstGeom>
        </p:spPr>
      </p:pic>
      <p:sp>
        <p:nvSpPr>
          <p:cNvPr id="6" name="Rektangel 5">
            <a:extLst>
              <a:ext uri="{FF2B5EF4-FFF2-40B4-BE49-F238E27FC236}">
                <a16:creationId xmlns:a16="http://schemas.microsoft.com/office/drawing/2014/main" id="{81EC4F9B-7FC5-7A44-86E8-2C1796A78DE3}"/>
              </a:ext>
            </a:extLst>
          </p:cNvPr>
          <p:cNvSpPr/>
          <p:nvPr userDrawn="1"/>
        </p:nvSpPr>
        <p:spPr>
          <a:xfrm>
            <a:off x="0" y="0"/>
            <a:ext cx="12192000" cy="6858000"/>
          </a:xfrm>
          <a:prstGeom prst="rect">
            <a:avLst/>
          </a:prstGeom>
          <a:solidFill>
            <a:schemeClr val="tx1">
              <a:alpha val="1989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cxnSp>
        <p:nvCxnSpPr>
          <p:cNvPr id="10" name="Rett linje 9">
            <a:extLst>
              <a:ext uri="{FF2B5EF4-FFF2-40B4-BE49-F238E27FC236}">
                <a16:creationId xmlns:a16="http://schemas.microsoft.com/office/drawing/2014/main" id="{6C4112E4-BB77-5C49-B924-0D9F911AB284}"/>
              </a:ext>
            </a:extLst>
          </p:cNvPr>
          <p:cNvCxnSpPr>
            <a:cxnSpLocks/>
          </p:cNvCxnSpPr>
          <p:nvPr userDrawn="1"/>
        </p:nvCxnSpPr>
        <p:spPr>
          <a:xfrm>
            <a:off x="540000" y="540000"/>
            <a:ext cx="111120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Title 1">
            <a:extLst>
              <a:ext uri="{FF2B5EF4-FFF2-40B4-BE49-F238E27FC236}">
                <a16:creationId xmlns:a16="http://schemas.microsoft.com/office/drawing/2014/main" id="{E5AD8BCF-2E16-264D-952F-3D3AB98C591B}"/>
              </a:ext>
            </a:extLst>
          </p:cNvPr>
          <p:cNvSpPr>
            <a:spLocks noGrp="1"/>
          </p:cNvSpPr>
          <p:nvPr>
            <p:ph type="title" hasCustomPrompt="1"/>
          </p:nvPr>
        </p:nvSpPr>
        <p:spPr>
          <a:xfrm>
            <a:off x="540000" y="1079999"/>
            <a:ext cx="10080000" cy="553998"/>
          </a:xfrm>
          <a:prstGeom prst="rect">
            <a:avLst/>
          </a:prstGeom>
        </p:spPr>
        <p:txBody>
          <a:bodyPr lIns="0" tIns="0" rIns="0" bIns="0" anchor="t">
            <a:spAutoFit/>
          </a:bodyPr>
          <a:lstStyle>
            <a:lvl1pPr algn="l">
              <a:defRPr sz="4000" b="1" i="0">
                <a:solidFill>
                  <a:schemeClr val="bg1"/>
                </a:solidFill>
                <a:latin typeface="Proxima Nova Semibold" panose="02000506030000020004" pitchFamily="2" charset="0"/>
                <a:ea typeface="Roboto" panose="02000000000000000000" pitchFamily="2" charset="0"/>
                <a:cs typeface="Roboto" panose="02000000000000000000" pitchFamily="2" charset="0"/>
              </a:defRPr>
            </a:lvl1pPr>
          </a:lstStyle>
          <a:p>
            <a:r>
              <a:rPr lang="nb-NO" dirty="0"/>
              <a:t>Image </a:t>
            </a:r>
            <a:r>
              <a:rPr lang="nb-NO" dirty="0" err="1"/>
              <a:t>title</a:t>
            </a:r>
            <a:endParaRPr lang="en-US" dirty="0"/>
          </a:p>
        </p:txBody>
      </p:sp>
      <p:pic>
        <p:nvPicPr>
          <p:cNvPr id="9" name="Bilde 7">
            <a:extLst>
              <a:ext uri="{FF2B5EF4-FFF2-40B4-BE49-F238E27FC236}">
                <a16:creationId xmlns:a16="http://schemas.microsoft.com/office/drawing/2014/main" id="{4BEA1538-1EA8-0F42-9CB1-228D80240D2D}"/>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11112000" y="5778000"/>
            <a:ext cx="540000" cy="540000"/>
          </a:xfrm>
          <a:prstGeom prst="rect">
            <a:avLst/>
          </a:prstGeom>
        </p:spPr>
      </p:pic>
    </p:spTree>
    <p:extLst>
      <p:ext uri="{BB962C8B-B14F-4D97-AF65-F5344CB8AC3E}">
        <p14:creationId xmlns:p14="http://schemas.microsoft.com/office/powerpoint/2010/main" val="334545275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Image v4">
    <p:spTree>
      <p:nvGrpSpPr>
        <p:cNvPr id="1" name=""/>
        <p:cNvGrpSpPr/>
        <p:nvPr/>
      </p:nvGrpSpPr>
      <p:grpSpPr>
        <a:xfrm>
          <a:off x="0" y="0"/>
          <a:ext cx="0" cy="0"/>
          <a:chOff x="0" y="0"/>
          <a:chExt cx="0" cy="0"/>
        </a:xfrm>
      </p:grpSpPr>
      <p:pic>
        <p:nvPicPr>
          <p:cNvPr id="4" name="Bilde 3">
            <a:extLst>
              <a:ext uri="{FF2B5EF4-FFF2-40B4-BE49-F238E27FC236}">
                <a16:creationId xmlns:a16="http://schemas.microsoft.com/office/drawing/2014/main" id="{4348A1AC-6B18-8049-A9D7-1D0D32049323}"/>
              </a:ext>
            </a:extLst>
          </p:cNvPr>
          <p:cNvPicPr>
            <a:picLocks noChangeAspect="1"/>
          </p:cNvPicPr>
          <p:nvPr userDrawn="1"/>
        </p:nvPicPr>
        <p:blipFill>
          <a:blip r:embed="rId2"/>
          <a:srcRect/>
          <a:stretch/>
        </p:blipFill>
        <p:spPr>
          <a:xfrm>
            <a:off x="0" y="0"/>
            <a:ext cx="12192000" cy="6858000"/>
          </a:xfrm>
          <a:prstGeom prst="rect">
            <a:avLst/>
          </a:prstGeom>
        </p:spPr>
      </p:pic>
      <p:sp>
        <p:nvSpPr>
          <p:cNvPr id="2" name="Rektangel 1">
            <a:extLst>
              <a:ext uri="{FF2B5EF4-FFF2-40B4-BE49-F238E27FC236}">
                <a16:creationId xmlns:a16="http://schemas.microsoft.com/office/drawing/2014/main" id="{EAA88A9D-CF82-1143-9D92-B454BCB4F2A0}"/>
              </a:ext>
            </a:extLst>
          </p:cNvPr>
          <p:cNvSpPr/>
          <p:nvPr userDrawn="1"/>
        </p:nvSpPr>
        <p:spPr>
          <a:xfrm>
            <a:off x="0" y="0"/>
            <a:ext cx="12192000" cy="6858000"/>
          </a:xfrm>
          <a:prstGeom prst="rect">
            <a:avLst/>
          </a:prstGeom>
          <a:solidFill>
            <a:schemeClr val="tx1">
              <a:alpha val="1989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cxnSp>
        <p:nvCxnSpPr>
          <p:cNvPr id="10" name="Rett linje 9">
            <a:extLst>
              <a:ext uri="{FF2B5EF4-FFF2-40B4-BE49-F238E27FC236}">
                <a16:creationId xmlns:a16="http://schemas.microsoft.com/office/drawing/2014/main" id="{6C4112E4-BB77-5C49-B924-0D9F911AB284}"/>
              </a:ext>
            </a:extLst>
          </p:cNvPr>
          <p:cNvCxnSpPr>
            <a:cxnSpLocks/>
          </p:cNvCxnSpPr>
          <p:nvPr userDrawn="1"/>
        </p:nvCxnSpPr>
        <p:spPr>
          <a:xfrm>
            <a:off x="540000" y="540000"/>
            <a:ext cx="111120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Title 1">
            <a:extLst>
              <a:ext uri="{FF2B5EF4-FFF2-40B4-BE49-F238E27FC236}">
                <a16:creationId xmlns:a16="http://schemas.microsoft.com/office/drawing/2014/main" id="{99D51FE7-91FD-5243-B8CE-2314C9ECD4AF}"/>
              </a:ext>
            </a:extLst>
          </p:cNvPr>
          <p:cNvSpPr>
            <a:spLocks noGrp="1"/>
          </p:cNvSpPr>
          <p:nvPr>
            <p:ph type="title" hasCustomPrompt="1"/>
          </p:nvPr>
        </p:nvSpPr>
        <p:spPr>
          <a:xfrm>
            <a:off x="540000" y="1079999"/>
            <a:ext cx="10080000" cy="553998"/>
          </a:xfrm>
          <a:prstGeom prst="rect">
            <a:avLst/>
          </a:prstGeom>
        </p:spPr>
        <p:txBody>
          <a:bodyPr lIns="0" tIns="0" rIns="0" bIns="0" anchor="t">
            <a:spAutoFit/>
          </a:bodyPr>
          <a:lstStyle>
            <a:lvl1pPr algn="l">
              <a:defRPr sz="4000" b="1" i="0">
                <a:solidFill>
                  <a:schemeClr val="bg1"/>
                </a:solidFill>
                <a:latin typeface="Proxima Nova Semibold" panose="02000506030000020004" pitchFamily="2" charset="0"/>
                <a:ea typeface="Roboto" panose="02000000000000000000" pitchFamily="2" charset="0"/>
                <a:cs typeface="Roboto" panose="02000000000000000000" pitchFamily="2" charset="0"/>
              </a:defRPr>
            </a:lvl1pPr>
          </a:lstStyle>
          <a:p>
            <a:r>
              <a:rPr lang="nb-NO" dirty="0"/>
              <a:t>Image </a:t>
            </a:r>
            <a:r>
              <a:rPr lang="nb-NO" dirty="0" err="1"/>
              <a:t>title</a:t>
            </a:r>
            <a:endParaRPr lang="en-US" dirty="0"/>
          </a:p>
        </p:txBody>
      </p:sp>
      <p:pic>
        <p:nvPicPr>
          <p:cNvPr id="9" name="Bilde 7">
            <a:extLst>
              <a:ext uri="{FF2B5EF4-FFF2-40B4-BE49-F238E27FC236}">
                <a16:creationId xmlns:a16="http://schemas.microsoft.com/office/drawing/2014/main" id="{DFCADA7A-0875-0A4C-92F0-0F478FE338AE}"/>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11112000" y="5778000"/>
            <a:ext cx="540000" cy="540000"/>
          </a:xfrm>
          <a:prstGeom prst="rect">
            <a:avLst/>
          </a:prstGeom>
        </p:spPr>
      </p:pic>
    </p:spTree>
    <p:extLst>
      <p:ext uri="{BB962C8B-B14F-4D97-AF65-F5344CB8AC3E}">
        <p14:creationId xmlns:p14="http://schemas.microsoft.com/office/powerpoint/2010/main" val="140013557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Image v5">
    <p:spTree>
      <p:nvGrpSpPr>
        <p:cNvPr id="1" name=""/>
        <p:cNvGrpSpPr/>
        <p:nvPr/>
      </p:nvGrpSpPr>
      <p:grpSpPr>
        <a:xfrm>
          <a:off x="0" y="0"/>
          <a:ext cx="0" cy="0"/>
          <a:chOff x="0" y="0"/>
          <a:chExt cx="0" cy="0"/>
        </a:xfrm>
      </p:grpSpPr>
      <p:pic>
        <p:nvPicPr>
          <p:cNvPr id="4" name="Bilde 3">
            <a:extLst>
              <a:ext uri="{FF2B5EF4-FFF2-40B4-BE49-F238E27FC236}">
                <a16:creationId xmlns:a16="http://schemas.microsoft.com/office/drawing/2014/main" id="{4348A1AC-6B18-8049-A9D7-1D0D32049323}"/>
              </a:ext>
            </a:extLst>
          </p:cNvPr>
          <p:cNvPicPr>
            <a:picLocks noChangeAspect="1"/>
          </p:cNvPicPr>
          <p:nvPr userDrawn="1"/>
        </p:nvPicPr>
        <p:blipFill>
          <a:blip r:embed="rId2"/>
          <a:srcRect/>
          <a:stretch/>
        </p:blipFill>
        <p:spPr>
          <a:xfrm flipH="1">
            <a:off x="0" y="0"/>
            <a:ext cx="12192000" cy="6858000"/>
          </a:xfrm>
          <a:prstGeom prst="rect">
            <a:avLst/>
          </a:prstGeom>
        </p:spPr>
      </p:pic>
      <p:sp>
        <p:nvSpPr>
          <p:cNvPr id="2" name="Rektangel 1">
            <a:extLst>
              <a:ext uri="{FF2B5EF4-FFF2-40B4-BE49-F238E27FC236}">
                <a16:creationId xmlns:a16="http://schemas.microsoft.com/office/drawing/2014/main" id="{EAA88A9D-CF82-1143-9D92-B454BCB4F2A0}"/>
              </a:ext>
            </a:extLst>
          </p:cNvPr>
          <p:cNvSpPr/>
          <p:nvPr userDrawn="1"/>
        </p:nvSpPr>
        <p:spPr>
          <a:xfrm>
            <a:off x="0" y="0"/>
            <a:ext cx="12192000" cy="6858000"/>
          </a:xfrm>
          <a:prstGeom prst="rect">
            <a:avLst/>
          </a:prstGeom>
          <a:solidFill>
            <a:schemeClr val="tx1">
              <a:alpha val="1989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cxnSp>
        <p:nvCxnSpPr>
          <p:cNvPr id="10" name="Rett linje 9">
            <a:extLst>
              <a:ext uri="{FF2B5EF4-FFF2-40B4-BE49-F238E27FC236}">
                <a16:creationId xmlns:a16="http://schemas.microsoft.com/office/drawing/2014/main" id="{6C4112E4-BB77-5C49-B924-0D9F911AB284}"/>
              </a:ext>
            </a:extLst>
          </p:cNvPr>
          <p:cNvCxnSpPr>
            <a:cxnSpLocks/>
          </p:cNvCxnSpPr>
          <p:nvPr userDrawn="1"/>
        </p:nvCxnSpPr>
        <p:spPr>
          <a:xfrm>
            <a:off x="540000" y="540000"/>
            <a:ext cx="111120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Title 1">
            <a:extLst>
              <a:ext uri="{FF2B5EF4-FFF2-40B4-BE49-F238E27FC236}">
                <a16:creationId xmlns:a16="http://schemas.microsoft.com/office/drawing/2014/main" id="{C63A01F9-D4FE-A448-8694-33F2E04AE0FD}"/>
              </a:ext>
            </a:extLst>
          </p:cNvPr>
          <p:cNvSpPr>
            <a:spLocks noGrp="1"/>
          </p:cNvSpPr>
          <p:nvPr>
            <p:ph type="title" hasCustomPrompt="1"/>
          </p:nvPr>
        </p:nvSpPr>
        <p:spPr>
          <a:xfrm>
            <a:off x="540000" y="1079999"/>
            <a:ext cx="10080000" cy="553998"/>
          </a:xfrm>
          <a:prstGeom prst="rect">
            <a:avLst/>
          </a:prstGeom>
        </p:spPr>
        <p:txBody>
          <a:bodyPr lIns="0" tIns="0" rIns="0" bIns="0" anchor="t">
            <a:spAutoFit/>
          </a:bodyPr>
          <a:lstStyle>
            <a:lvl1pPr algn="l">
              <a:defRPr sz="4000" b="1" i="0">
                <a:solidFill>
                  <a:schemeClr val="bg1"/>
                </a:solidFill>
                <a:latin typeface="Proxima Nova Semibold" panose="02000506030000020004" pitchFamily="2" charset="0"/>
                <a:ea typeface="Roboto" panose="02000000000000000000" pitchFamily="2" charset="0"/>
                <a:cs typeface="Roboto" panose="02000000000000000000" pitchFamily="2" charset="0"/>
              </a:defRPr>
            </a:lvl1pPr>
          </a:lstStyle>
          <a:p>
            <a:r>
              <a:rPr lang="nb-NO" dirty="0"/>
              <a:t>Image </a:t>
            </a:r>
            <a:r>
              <a:rPr lang="nb-NO" dirty="0" err="1"/>
              <a:t>title</a:t>
            </a:r>
            <a:endParaRPr lang="en-US" dirty="0"/>
          </a:p>
        </p:txBody>
      </p:sp>
      <p:pic>
        <p:nvPicPr>
          <p:cNvPr id="9" name="Bilde 7">
            <a:extLst>
              <a:ext uri="{FF2B5EF4-FFF2-40B4-BE49-F238E27FC236}">
                <a16:creationId xmlns:a16="http://schemas.microsoft.com/office/drawing/2014/main" id="{6830CBC4-749E-5240-830C-83F8CE2CA7DD}"/>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11112000" y="5778000"/>
            <a:ext cx="540000" cy="540000"/>
          </a:xfrm>
          <a:prstGeom prst="rect">
            <a:avLst/>
          </a:prstGeom>
        </p:spPr>
      </p:pic>
    </p:spTree>
    <p:extLst>
      <p:ext uri="{BB962C8B-B14F-4D97-AF65-F5344CB8AC3E}">
        <p14:creationId xmlns:p14="http://schemas.microsoft.com/office/powerpoint/2010/main" val="212720110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Image v6">
    <p:spTree>
      <p:nvGrpSpPr>
        <p:cNvPr id="1" name=""/>
        <p:cNvGrpSpPr/>
        <p:nvPr/>
      </p:nvGrpSpPr>
      <p:grpSpPr>
        <a:xfrm>
          <a:off x="0" y="0"/>
          <a:ext cx="0" cy="0"/>
          <a:chOff x="0" y="0"/>
          <a:chExt cx="0" cy="0"/>
        </a:xfrm>
      </p:grpSpPr>
      <p:pic>
        <p:nvPicPr>
          <p:cNvPr id="4" name="Bilde 3">
            <a:extLst>
              <a:ext uri="{FF2B5EF4-FFF2-40B4-BE49-F238E27FC236}">
                <a16:creationId xmlns:a16="http://schemas.microsoft.com/office/drawing/2014/main" id="{4348A1AC-6B18-8049-A9D7-1D0D32049323}"/>
              </a:ext>
            </a:extLst>
          </p:cNvPr>
          <p:cNvPicPr>
            <a:picLocks noChangeAspect="1"/>
          </p:cNvPicPr>
          <p:nvPr userDrawn="1"/>
        </p:nvPicPr>
        <p:blipFill>
          <a:blip r:embed="rId2"/>
          <a:srcRect/>
          <a:stretch/>
        </p:blipFill>
        <p:spPr>
          <a:xfrm flipH="1">
            <a:off x="0" y="0"/>
            <a:ext cx="12192000" cy="6858000"/>
          </a:xfrm>
          <a:prstGeom prst="rect">
            <a:avLst/>
          </a:prstGeom>
        </p:spPr>
      </p:pic>
      <p:sp>
        <p:nvSpPr>
          <p:cNvPr id="2" name="Rektangel 1">
            <a:extLst>
              <a:ext uri="{FF2B5EF4-FFF2-40B4-BE49-F238E27FC236}">
                <a16:creationId xmlns:a16="http://schemas.microsoft.com/office/drawing/2014/main" id="{EAA88A9D-CF82-1143-9D92-B454BCB4F2A0}"/>
              </a:ext>
            </a:extLst>
          </p:cNvPr>
          <p:cNvSpPr/>
          <p:nvPr userDrawn="1"/>
        </p:nvSpPr>
        <p:spPr>
          <a:xfrm>
            <a:off x="0" y="0"/>
            <a:ext cx="12192000" cy="6858000"/>
          </a:xfrm>
          <a:prstGeom prst="rect">
            <a:avLst/>
          </a:prstGeom>
          <a:solidFill>
            <a:srgbClr val="00386C">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cxnSp>
        <p:nvCxnSpPr>
          <p:cNvPr id="10" name="Rett linje 9">
            <a:extLst>
              <a:ext uri="{FF2B5EF4-FFF2-40B4-BE49-F238E27FC236}">
                <a16:creationId xmlns:a16="http://schemas.microsoft.com/office/drawing/2014/main" id="{6C4112E4-BB77-5C49-B924-0D9F911AB284}"/>
              </a:ext>
            </a:extLst>
          </p:cNvPr>
          <p:cNvCxnSpPr>
            <a:cxnSpLocks/>
          </p:cNvCxnSpPr>
          <p:nvPr userDrawn="1"/>
        </p:nvCxnSpPr>
        <p:spPr>
          <a:xfrm>
            <a:off x="540000" y="540000"/>
            <a:ext cx="111120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Title 1">
            <a:extLst>
              <a:ext uri="{FF2B5EF4-FFF2-40B4-BE49-F238E27FC236}">
                <a16:creationId xmlns:a16="http://schemas.microsoft.com/office/drawing/2014/main" id="{B8C2E2F8-2C2E-2C42-AB31-7BD1D0566CD6}"/>
              </a:ext>
            </a:extLst>
          </p:cNvPr>
          <p:cNvSpPr>
            <a:spLocks noGrp="1"/>
          </p:cNvSpPr>
          <p:nvPr>
            <p:ph type="title" hasCustomPrompt="1"/>
          </p:nvPr>
        </p:nvSpPr>
        <p:spPr>
          <a:xfrm>
            <a:off x="540000" y="1079999"/>
            <a:ext cx="10080000" cy="553998"/>
          </a:xfrm>
          <a:prstGeom prst="rect">
            <a:avLst/>
          </a:prstGeom>
        </p:spPr>
        <p:txBody>
          <a:bodyPr lIns="0" tIns="0" rIns="0" bIns="0" anchor="t">
            <a:spAutoFit/>
          </a:bodyPr>
          <a:lstStyle>
            <a:lvl1pPr algn="l">
              <a:defRPr sz="4000" b="1" i="0">
                <a:solidFill>
                  <a:schemeClr val="bg1"/>
                </a:solidFill>
                <a:latin typeface="Proxima Nova Semibold" panose="02000506030000020004" pitchFamily="2" charset="0"/>
                <a:ea typeface="Roboto" panose="02000000000000000000" pitchFamily="2" charset="0"/>
                <a:cs typeface="Roboto" panose="02000000000000000000" pitchFamily="2" charset="0"/>
              </a:defRPr>
            </a:lvl1pPr>
          </a:lstStyle>
          <a:p>
            <a:r>
              <a:rPr lang="nb-NO" dirty="0"/>
              <a:t>Image </a:t>
            </a:r>
            <a:r>
              <a:rPr lang="nb-NO" dirty="0" err="1"/>
              <a:t>title</a:t>
            </a:r>
            <a:endParaRPr lang="en-US" dirty="0"/>
          </a:p>
        </p:txBody>
      </p:sp>
      <p:pic>
        <p:nvPicPr>
          <p:cNvPr id="9" name="Bilde 7">
            <a:extLst>
              <a:ext uri="{FF2B5EF4-FFF2-40B4-BE49-F238E27FC236}">
                <a16:creationId xmlns:a16="http://schemas.microsoft.com/office/drawing/2014/main" id="{62A269B3-01E2-F648-B228-50CDA9F32649}"/>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11112000" y="5778000"/>
            <a:ext cx="540000" cy="540000"/>
          </a:xfrm>
          <a:prstGeom prst="rect">
            <a:avLst/>
          </a:prstGeom>
        </p:spPr>
      </p:pic>
    </p:spTree>
    <p:extLst>
      <p:ext uri="{BB962C8B-B14F-4D97-AF65-F5344CB8AC3E}">
        <p14:creationId xmlns:p14="http://schemas.microsoft.com/office/powerpoint/2010/main" val="23828728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F69C73E0-3325-F542-BCD0-2209B9742445}"/>
              </a:ext>
            </a:extLst>
          </p:cNvPr>
          <p:cNvSpPr/>
          <p:nvPr userDrawn="1"/>
        </p:nvSpPr>
        <p:spPr>
          <a:xfrm>
            <a:off x="0" y="0"/>
            <a:ext cx="12192000" cy="6858000"/>
          </a:xfrm>
          <a:prstGeom prst="rect">
            <a:avLst/>
          </a:prstGeom>
          <a:solidFill>
            <a:srgbClr val="0038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2" name="Rektangel 1">
            <a:extLst>
              <a:ext uri="{FF2B5EF4-FFF2-40B4-BE49-F238E27FC236}">
                <a16:creationId xmlns:a16="http://schemas.microsoft.com/office/drawing/2014/main" id="{9C5BF0A3-E4AC-DB4B-8386-212D29DE22F0}"/>
              </a:ext>
            </a:extLst>
          </p:cNvPr>
          <p:cNvSpPr/>
          <p:nvPr userDrawn="1"/>
        </p:nvSpPr>
        <p:spPr>
          <a:xfrm>
            <a:off x="0" y="3121223"/>
            <a:ext cx="12192000" cy="615553"/>
          </a:xfrm>
          <a:prstGeom prst="rect">
            <a:avLst/>
          </a:prstGeom>
        </p:spPr>
        <p:txBody>
          <a:bodyPr wrap="square" lIns="0" tIns="0" rIns="0" bIns="0">
            <a:spAutoFit/>
          </a:bodyPr>
          <a:lstStyle/>
          <a:p>
            <a:pPr algn="ctr"/>
            <a:r>
              <a:rPr lang="en-US" sz="4000" b="1" i="0" dirty="0">
                <a:solidFill>
                  <a:schemeClr val="bg1"/>
                </a:solidFill>
                <a:latin typeface="Proxima Nova Semibold" panose="02000506030000020004" pitchFamily="2" charset="0"/>
                <a:ea typeface="Roboto" panose="02000000000000000000" pitchFamily="2" charset="0"/>
                <a:cs typeface="Arial" panose="020B0604020202020204" pitchFamily="34" charset="0"/>
              </a:rPr>
              <a:t>Ready today for the railways of tomorrow</a:t>
            </a:r>
          </a:p>
        </p:txBody>
      </p:sp>
      <p:cxnSp>
        <p:nvCxnSpPr>
          <p:cNvPr id="8" name="Rett linje 7">
            <a:extLst>
              <a:ext uri="{FF2B5EF4-FFF2-40B4-BE49-F238E27FC236}">
                <a16:creationId xmlns:a16="http://schemas.microsoft.com/office/drawing/2014/main" id="{AD866413-7E2D-894F-B4EE-2C5DBD7C1F70}"/>
              </a:ext>
            </a:extLst>
          </p:cNvPr>
          <p:cNvCxnSpPr>
            <a:cxnSpLocks/>
          </p:cNvCxnSpPr>
          <p:nvPr userDrawn="1"/>
        </p:nvCxnSpPr>
        <p:spPr>
          <a:xfrm>
            <a:off x="540000" y="540000"/>
            <a:ext cx="111120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Rektangel 8">
            <a:extLst>
              <a:ext uri="{FF2B5EF4-FFF2-40B4-BE49-F238E27FC236}">
                <a16:creationId xmlns:a16="http://schemas.microsoft.com/office/drawing/2014/main" id="{88C13C0C-B684-8B4B-8B6E-732066C6A66E}"/>
              </a:ext>
            </a:extLst>
          </p:cNvPr>
          <p:cNvSpPr/>
          <p:nvPr userDrawn="1"/>
        </p:nvSpPr>
        <p:spPr>
          <a:xfrm>
            <a:off x="0" y="3865885"/>
            <a:ext cx="12192000" cy="307777"/>
          </a:xfrm>
          <a:prstGeom prst="rect">
            <a:avLst/>
          </a:prstGeom>
        </p:spPr>
        <p:txBody>
          <a:bodyPr wrap="square" lIns="0" tIns="0" rIns="0" bIns="0">
            <a:spAutoFit/>
          </a:bodyPr>
          <a:lstStyle/>
          <a:p>
            <a:pPr algn="ctr"/>
            <a:r>
              <a:rPr lang="en-US" sz="2000" b="0" i="0" dirty="0" err="1">
                <a:solidFill>
                  <a:schemeClr val="bg1"/>
                </a:solidFill>
                <a:latin typeface="Proxima Nova" panose="02000506030000020004" pitchFamily="2" charset="0"/>
                <a:ea typeface="Roboto" panose="02000000000000000000" pitchFamily="2" charset="0"/>
                <a:cs typeface="Arial" panose="020B0604020202020204" pitchFamily="34" charset="0"/>
              </a:rPr>
              <a:t>eress.eu</a:t>
            </a:r>
            <a:endParaRPr lang="en-US" sz="2000" b="0" i="0" dirty="0">
              <a:solidFill>
                <a:schemeClr val="bg1"/>
              </a:solidFill>
              <a:latin typeface="Proxima Nova" panose="02000506030000020004" pitchFamily="2" charset="0"/>
              <a:ea typeface="Roboto" panose="02000000000000000000" pitchFamily="2" charset="0"/>
              <a:cs typeface="Arial" panose="020B0604020202020204" pitchFamily="34" charset="0"/>
            </a:endParaRPr>
          </a:p>
        </p:txBody>
      </p:sp>
      <p:pic>
        <p:nvPicPr>
          <p:cNvPr id="7" name="Bilde 7">
            <a:extLst>
              <a:ext uri="{FF2B5EF4-FFF2-40B4-BE49-F238E27FC236}">
                <a16:creationId xmlns:a16="http://schemas.microsoft.com/office/drawing/2014/main" id="{F2C28A93-C7F6-0B4C-9E38-1061F7E0F2C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112000" y="5778000"/>
            <a:ext cx="540000" cy="540000"/>
          </a:xfrm>
          <a:prstGeom prst="rect">
            <a:avLst/>
          </a:prstGeom>
        </p:spPr>
      </p:pic>
    </p:spTree>
    <p:extLst>
      <p:ext uri="{BB962C8B-B14F-4D97-AF65-F5344CB8AC3E}">
        <p14:creationId xmlns:p14="http://schemas.microsoft.com/office/powerpoint/2010/main" val="10757841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pener v2">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F69C73E0-3325-F542-BCD0-2209B9742445}"/>
              </a:ext>
            </a:extLst>
          </p:cNvPr>
          <p:cNvSpPr/>
          <p:nvPr userDrawn="1"/>
        </p:nvSpPr>
        <p:spPr>
          <a:xfrm>
            <a:off x="0" y="1"/>
            <a:ext cx="12192000" cy="6858000"/>
          </a:xfrm>
          <a:prstGeom prst="rect">
            <a:avLst/>
          </a:prstGeom>
          <a:solidFill>
            <a:srgbClr val="0038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pic>
        <p:nvPicPr>
          <p:cNvPr id="9" name="Grafika 3">
            <a:extLst>
              <a:ext uri="{FF2B5EF4-FFF2-40B4-BE49-F238E27FC236}">
                <a16:creationId xmlns:a16="http://schemas.microsoft.com/office/drawing/2014/main" id="{F944ED7B-24CE-5940-A31B-832BF1DA84BF}"/>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5457" t="4381" r="-42959" b="-23011"/>
          <a:stretch/>
        </p:blipFill>
        <p:spPr>
          <a:xfrm>
            <a:off x="6638109" y="294574"/>
            <a:ext cx="7963782" cy="6235044"/>
          </a:xfrm>
          <a:prstGeom prst="ellipse">
            <a:avLst/>
          </a:prstGeom>
        </p:spPr>
      </p:pic>
      <p:sp>
        <p:nvSpPr>
          <p:cNvPr id="11" name="TekstSylinder 10">
            <a:extLst>
              <a:ext uri="{FF2B5EF4-FFF2-40B4-BE49-F238E27FC236}">
                <a16:creationId xmlns:a16="http://schemas.microsoft.com/office/drawing/2014/main" id="{880A77EC-7849-C34F-A43A-BCE32D6294A3}"/>
              </a:ext>
            </a:extLst>
          </p:cNvPr>
          <p:cNvSpPr txBox="1"/>
          <p:nvPr userDrawn="1"/>
        </p:nvSpPr>
        <p:spPr>
          <a:xfrm>
            <a:off x="2467155" y="5037826"/>
            <a:ext cx="4097547" cy="439948"/>
          </a:xfrm>
          <a:prstGeom prst="rect">
            <a:avLst/>
          </a:prstGeom>
        </p:spPr>
        <p:txBody>
          <a:bodyPr vert="horz" wrap="square" lIns="0" tIns="0" rIns="0" bIns="0" rtlCol="0" anchor="ctr">
            <a:normAutofit/>
          </a:bodyPr>
          <a:lstStyle/>
          <a:p>
            <a:pPr algn="l"/>
            <a:endParaRPr lang="nb-NO" sz="2000" b="0" i="0" dirty="0">
              <a:solidFill>
                <a:srgbClr val="3DBC38"/>
              </a:solidFill>
              <a:latin typeface="Proxima Nova" panose="02000506030000020004" pitchFamily="2" charset="0"/>
            </a:endParaRPr>
          </a:p>
        </p:txBody>
      </p:sp>
      <p:cxnSp>
        <p:nvCxnSpPr>
          <p:cNvPr id="12" name="Rett linje 11">
            <a:extLst>
              <a:ext uri="{FF2B5EF4-FFF2-40B4-BE49-F238E27FC236}">
                <a16:creationId xmlns:a16="http://schemas.microsoft.com/office/drawing/2014/main" id="{3A5310D3-2236-AE46-97BB-D00A5294AEDA}"/>
              </a:ext>
            </a:extLst>
          </p:cNvPr>
          <p:cNvCxnSpPr>
            <a:cxnSpLocks/>
          </p:cNvCxnSpPr>
          <p:nvPr userDrawn="1"/>
        </p:nvCxnSpPr>
        <p:spPr>
          <a:xfrm>
            <a:off x="540000" y="540000"/>
            <a:ext cx="10199597"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83C39553-A8D4-2044-B56D-20BBAD5547CE}"/>
              </a:ext>
            </a:extLst>
          </p:cNvPr>
          <p:cNvSpPr>
            <a:spLocks noGrp="1"/>
          </p:cNvSpPr>
          <p:nvPr>
            <p:ph type="title" hasCustomPrompt="1"/>
          </p:nvPr>
        </p:nvSpPr>
        <p:spPr>
          <a:xfrm>
            <a:off x="540000" y="1980000"/>
            <a:ext cx="10080000" cy="553998"/>
          </a:xfrm>
          <a:prstGeom prst="rect">
            <a:avLst/>
          </a:prstGeom>
        </p:spPr>
        <p:txBody>
          <a:bodyPr lIns="0" tIns="0" rIns="0" bIns="0">
            <a:spAutoFit/>
          </a:bodyPr>
          <a:lstStyle>
            <a:lvl1pPr>
              <a:defRPr sz="4000" b="1" i="0">
                <a:solidFill>
                  <a:schemeClr val="bg1"/>
                </a:solidFill>
                <a:latin typeface="Proxima Nova Semibold" panose="02000506030000020004" pitchFamily="2" charset="0"/>
                <a:ea typeface="Roboto" panose="02000000000000000000" pitchFamily="2" charset="0"/>
                <a:cs typeface="Arial" panose="020B0604020202020204" pitchFamily="34" charset="0"/>
              </a:defRPr>
            </a:lvl1pPr>
          </a:lstStyle>
          <a:p>
            <a:r>
              <a:rPr lang="nb-NO" dirty="0" err="1"/>
              <a:t>Click</a:t>
            </a:r>
            <a:r>
              <a:rPr lang="nb-NO" dirty="0"/>
              <a:t> to </a:t>
            </a:r>
            <a:r>
              <a:rPr lang="nb-NO" dirty="0" err="1"/>
              <a:t>edit</a:t>
            </a:r>
            <a:r>
              <a:rPr lang="nb-NO" dirty="0"/>
              <a:t> </a:t>
            </a:r>
            <a:r>
              <a:rPr lang="nb-NO" dirty="0" err="1"/>
              <a:t>text</a:t>
            </a:r>
            <a:endParaRPr lang="en-US" dirty="0"/>
          </a:p>
        </p:txBody>
      </p:sp>
      <p:sp>
        <p:nvSpPr>
          <p:cNvPr id="14" name="Plassholder for tekst 9">
            <a:extLst>
              <a:ext uri="{FF2B5EF4-FFF2-40B4-BE49-F238E27FC236}">
                <a16:creationId xmlns:a16="http://schemas.microsoft.com/office/drawing/2014/main" id="{DA6182CB-6C74-0641-AC81-17EBD4F803E3}"/>
              </a:ext>
            </a:extLst>
          </p:cNvPr>
          <p:cNvSpPr>
            <a:spLocks noGrp="1"/>
          </p:cNvSpPr>
          <p:nvPr>
            <p:ph type="body" sz="quarter" idx="10" hasCustomPrompt="1"/>
          </p:nvPr>
        </p:nvSpPr>
        <p:spPr>
          <a:xfrm>
            <a:off x="540000" y="2743502"/>
            <a:ext cx="10080000" cy="276999"/>
          </a:xfrm>
          <a:prstGeom prst="rect">
            <a:avLst/>
          </a:prstGeom>
        </p:spPr>
        <p:txBody>
          <a:bodyPr lIns="0" tIns="0" rIns="0" bIns="0" anchor="ctr">
            <a:spAutoFit/>
          </a:bodyPr>
          <a:lstStyle>
            <a:lvl1pPr marL="0" indent="0">
              <a:buNone/>
              <a:defRPr sz="2000">
                <a:solidFill>
                  <a:srgbClr val="3DBC38"/>
                </a:solidFill>
                <a:latin typeface="Proxima Nova" panose="02000506030000020004" pitchFamily="2" charset="0"/>
              </a:defRPr>
            </a:lvl1pPr>
            <a:lvl2pPr marL="457200" indent="0">
              <a:buNone/>
              <a:defRPr sz="2000"/>
            </a:lvl2pPr>
            <a:lvl3pPr>
              <a:defRPr sz="2000"/>
            </a:lvl3pPr>
            <a:lvl4pPr>
              <a:defRPr sz="2000"/>
            </a:lvl4pPr>
            <a:lvl5pPr>
              <a:defRPr sz="2000"/>
            </a:lvl5pPr>
          </a:lstStyle>
          <a:p>
            <a:pPr lvl="0"/>
            <a:r>
              <a:rPr lang="nb-NO" dirty="0" err="1"/>
              <a:t>Click</a:t>
            </a:r>
            <a:r>
              <a:rPr lang="nb-NO" dirty="0"/>
              <a:t> to </a:t>
            </a:r>
            <a:r>
              <a:rPr lang="nb-NO" dirty="0" err="1"/>
              <a:t>edit</a:t>
            </a:r>
            <a:r>
              <a:rPr lang="nb-NO" dirty="0"/>
              <a:t> </a:t>
            </a:r>
            <a:r>
              <a:rPr lang="nb-NO" dirty="0" err="1"/>
              <a:t>text</a:t>
            </a:r>
            <a:endParaRPr lang="nb-NO" dirty="0"/>
          </a:p>
        </p:txBody>
      </p:sp>
      <p:pic>
        <p:nvPicPr>
          <p:cNvPr id="10" name="Bilde 7">
            <a:extLst>
              <a:ext uri="{FF2B5EF4-FFF2-40B4-BE49-F238E27FC236}">
                <a16:creationId xmlns:a16="http://schemas.microsoft.com/office/drawing/2014/main" id="{029324F4-1C62-3646-88A9-0E3E03515E6A}"/>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11112000" y="5778000"/>
            <a:ext cx="540000" cy="540000"/>
          </a:xfrm>
          <a:prstGeom prst="rect">
            <a:avLst/>
          </a:prstGeom>
        </p:spPr>
      </p:pic>
    </p:spTree>
    <p:extLst>
      <p:ext uri="{BB962C8B-B14F-4D97-AF65-F5344CB8AC3E}">
        <p14:creationId xmlns:p14="http://schemas.microsoft.com/office/powerpoint/2010/main" val="15308415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pener v3">
    <p:spTree>
      <p:nvGrpSpPr>
        <p:cNvPr id="1" name=""/>
        <p:cNvGrpSpPr/>
        <p:nvPr/>
      </p:nvGrpSpPr>
      <p:grpSpPr>
        <a:xfrm>
          <a:off x="0" y="0"/>
          <a:ext cx="0" cy="0"/>
          <a:chOff x="0" y="0"/>
          <a:chExt cx="0" cy="0"/>
        </a:xfrm>
      </p:grpSpPr>
      <p:cxnSp>
        <p:nvCxnSpPr>
          <p:cNvPr id="8" name="Rett linje 7">
            <a:extLst>
              <a:ext uri="{FF2B5EF4-FFF2-40B4-BE49-F238E27FC236}">
                <a16:creationId xmlns:a16="http://schemas.microsoft.com/office/drawing/2014/main" id="{8D9D21B9-0686-664F-8BA3-7B5DA5F83A2B}"/>
              </a:ext>
            </a:extLst>
          </p:cNvPr>
          <p:cNvCxnSpPr>
            <a:cxnSpLocks/>
          </p:cNvCxnSpPr>
          <p:nvPr userDrawn="1"/>
        </p:nvCxnSpPr>
        <p:spPr>
          <a:xfrm>
            <a:off x="540000" y="540000"/>
            <a:ext cx="9174733" cy="0"/>
          </a:xfrm>
          <a:prstGeom prst="line">
            <a:avLst/>
          </a:prstGeom>
          <a:ln w="38100">
            <a:solidFill>
              <a:srgbClr val="00386C"/>
            </a:solidFill>
          </a:ln>
        </p:spPr>
        <p:style>
          <a:lnRef idx="1">
            <a:schemeClr val="accent1"/>
          </a:lnRef>
          <a:fillRef idx="0">
            <a:schemeClr val="accent1"/>
          </a:fillRef>
          <a:effectRef idx="0">
            <a:schemeClr val="accent1"/>
          </a:effectRef>
          <a:fontRef idx="minor">
            <a:schemeClr val="tx1"/>
          </a:fontRef>
        </p:style>
      </p:cxnSp>
      <p:pic>
        <p:nvPicPr>
          <p:cNvPr id="2" name="Bilde 1">
            <a:extLst>
              <a:ext uri="{FF2B5EF4-FFF2-40B4-BE49-F238E27FC236}">
                <a16:creationId xmlns:a16="http://schemas.microsoft.com/office/drawing/2014/main" id="{9DDF5047-9F34-D341-9C86-3D3437110B2A}"/>
              </a:ext>
            </a:extLst>
          </p:cNvPr>
          <p:cNvPicPr>
            <a:picLocks noChangeAspect="1"/>
          </p:cNvPicPr>
          <p:nvPr userDrawn="1"/>
        </p:nvPicPr>
        <p:blipFill rotWithShape="1">
          <a:blip r:embed="rId2"/>
          <a:srcRect l="-7847" t="-2480" r="-13811" b="-19083"/>
          <a:stretch/>
        </p:blipFill>
        <p:spPr>
          <a:xfrm>
            <a:off x="6267833" y="-325255"/>
            <a:ext cx="8143682" cy="7793874"/>
          </a:xfrm>
          <a:prstGeom prst="ellipse">
            <a:avLst/>
          </a:prstGeom>
        </p:spPr>
      </p:pic>
      <p:sp>
        <p:nvSpPr>
          <p:cNvPr id="11" name="TekstSylinder 10">
            <a:extLst>
              <a:ext uri="{FF2B5EF4-FFF2-40B4-BE49-F238E27FC236}">
                <a16:creationId xmlns:a16="http://schemas.microsoft.com/office/drawing/2014/main" id="{880A77EC-7849-C34F-A43A-BCE32D6294A3}"/>
              </a:ext>
            </a:extLst>
          </p:cNvPr>
          <p:cNvSpPr txBox="1"/>
          <p:nvPr userDrawn="1"/>
        </p:nvSpPr>
        <p:spPr>
          <a:xfrm>
            <a:off x="2467155" y="5037826"/>
            <a:ext cx="4097547" cy="439948"/>
          </a:xfrm>
          <a:prstGeom prst="rect">
            <a:avLst/>
          </a:prstGeom>
        </p:spPr>
        <p:txBody>
          <a:bodyPr vert="horz" wrap="square" lIns="0" tIns="0" rIns="0" bIns="0" rtlCol="0" anchor="ctr">
            <a:normAutofit/>
          </a:bodyPr>
          <a:lstStyle/>
          <a:p>
            <a:pPr algn="l"/>
            <a:endParaRPr lang="nb-NO" sz="2000" b="0" i="0" dirty="0">
              <a:solidFill>
                <a:srgbClr val="3DBC38"/>
              </a:solidFill>
              <a:latin typeface="Proxima Nova" panose="02000506030000020004" pitchFamily="2" charset="0"/>
            </a:endParaRPr>
          </a:p>
        </p:txBody>
      </p:sp>
      <p:sp>
        <p:nvSpPr>
          <p:cNvPr id="10" name="Title 1">
            <a:extLst>
              <a:ext uri="{FF2B5EF4-FFF2-40B4-BE49-F238E27FC236}">
                <a16:creationId xmlns:a16="http://schemas.microsoft.com/office/drawing/2014/main" id="{FE52B2BC-1520-4740-B8E6-B254E154E511}"/>
              </a:ext>
            </a:extLst>
          </p:cNvPr>
          <p:cNvSpPr>
            <a:spLocks noGrp="1"/>
          </p:cNvSpPr>
          <p:nvPr>
            <p:ph type="title" hasCustomPrompt="1"/>
          </p:nvPr>
        </p:nvSpPr>
        <p:spPr>
          <a:xfrm>
            <a:off x="540000" y="1980000"/>
            <a:ext cx="10080000" cy="553998"/>
          </a:xfrm>
          <a:prstGeom prst="rect">
            <a:avLst/>
          </a:prstGeom>
        </p:spPr>
        <p:txBody>
          <a:bodyPr lIns="0" tIns="0" rIns="0" bIns="0">
            <a:spAutoFit/>
          </a:bodyPr>
          <a:lstStyle>
            <a:lvl1pPr>
              <a:defRPr sz="4000" b="1" i="0">
                <a:solidFill>
                  <a:srgbClr val="00386C"/>
                </a:solidFill>
                <a:latin typeface="Proxima Nova Semibold" panose="02000506030000020004" pitchFamily="2" charset="0"/>
                <a:ea typeface="Roboto" panose="02000000000000000000" pitchFamily="2" charset="0"/>
                <a:cs typeface="Arial" panose="020B0604020202020204" pitchFamily="34" charset="0"/>
              </a:defRPr>
            </a:lvl1pPr>
          </a:lstStyle>
          <a:p>
            <a:r>
              <a:rPr lang="nb-NO" dirty="0" err="1"/>
              <a:t>Click</a:t>
            </a:r>
            <a:r>
              <a:rPr lang="nb-NO" dirty="0"/>
              <a:t> to </a:t>
            </a:r>
            <a:r>
              <a:rPr lang="nb-NO" dirty="0" err="1"/>
              <a:t>edit</a:t>
            </a:r>
            <a:r>
              <a:rPr lang="nb-NO" dirty="0"/>
              <a:t> </a:t>
            </a:r>
            <a:r>
              <a:rPr lang="nb-NO" dirty="0" err="1"/>
              <a:t>text</a:t>
            </a:r>
            <a:endParaRPr lang="en-US" dirty="0"/>
          </a:p>
        </p:txBody>
      </p:sp>
      <p:sp>
        <p:nvSpPr>
          <p:cNvPr id="12" name="Plassholder for tekst 9">
            <a:extLst>
              <a:ext uri="{FF2B5EF4-FFF2-40B4-BE49-F238E27FC236}">
                <a16:creationId xmlns:a16="http://schemas.microsoft.com/office/drawing/2014/main" id="{7B057A54-655C-714B-A403-ABD61BA6EC11}"/>
              </a:ext>
            </a:extLst>
          </p:cNvPr>
          <p:cNvSpPr>
            <a:spLocks noGrp="1"/>
          </p:cNvSpPr>
          <p:nvPr>
            <p:ph type="body" sz="quarter" idx="10" hasCustomPrompt="1"/>
          </p:nvPr>
        </p:nvSpPr>
        <p:spPr>
          <a:xfrm>
            <a:off x="540000" y="2743502"/>
            <a:ext cx="10080000" cy="276999"/>
          </a:xfrm>
          <a:prstGeom prst="rect">
            <a:avLst/>
          </a:prstGeom>
        </p:spPr>
        <p:txBody>
          <a:bodyPr lIns="0" tIns="0" rIns="0" bIns="0" anchor="ctr">
            <a:spAutoFit/>
          </a:bodyPr>
          <a:lstStyle>
            <a:lvl1pPr marL="0" indent="0">
              <a:buNone/>
              <a:defRPr sz="2000">
                <a:solidFill>
                  <a:srgbClr val="3DBC38"/>
                </a:solidFill>
                <a:latin typeface="Proxima Nova" panose="02000506030000020004" pitchFamily="2" charset="0"/>
              </a:defRPr>
            </a:lvl1pPr>
            <a:lvl2pPr marL="457200" indent="0">
              <a:buNone/>
              <a:defRPr sz="2000"/>
            </a:lvl2pPr>
            <a:lvl3pPr>
              <a:defRPr sz="2000"/>
            </a:lvl3pPr>
            <a:lvl4pPr>
              <a:defRPr sz="2000"/>
            </a:lvl4pPr>
            <a:lvl5pPr>
              <a:defRPr sz="2000"/>
            </a:lvl5pPr>
          </a:lstStyle>
          <a:p>
            <a:pPr lvl="0"/>
            <a:r>
              <a:rPr lang="nb-NO" dirty="0" err="1"/>
              <a:t>Click</a:t>
            </a:r>
            <a:r>
              <a:rPr lang="nb-NO" dirty="0"/>
              <a:t> to </a:t>
            </a:r>
            <a:r>
              <a:rPr lang="nb-NO" dirty="0" err="1"/>
              <a:t>edit</a:t>
            </a:r>
            <a:r>
              <a:rPr lang="nb-NO" dirty="0"/>
              <a:t> </a:t>
            </a:r>
            <a:r>
              <a:rPr lang="nb-NO" dirty="0" err="1"/>
              <a:t>text</a:t>
            </a:r>
            <a:endParaRPr lang="nb-NO" dirty="0"/>
          </a:p>
        </p:txBody>
      </p:sp>
      <p:pic>
        <p:nvPicPr>
          <p:cNvPr id="13" name="Bilde 7">
            <a:extLst>
              <a:ext uri="{FF2B5EF4-FFF2-40B4-BE49-F238E27FC236}">
                <a16:creationId xmlns:a16="http://schemas.microsoft.com/office/drawing/2014/main" id="{4CA1B994-5160-DC47-B6BF-8AE2E6AEBFD4}"/>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11112000" y="5778000"/>
            <a:ext cx="540000" cy="540000"/>
          </a:xfrm>
          <a:prstGeom prst="rect">
            <a:avLst/>
          </a:prstGeom>
        </p:spPr>
      </p:pic>
    </p:spTree>
    <p:extLst>
      <p:ext uri="{BB962C8B-B14F-4D97-AF65-F5344CB8AC3E}">
        <p14:creationId xmlns:p14="http://schemas.microsoft.com/office/powerpoint/2010/main" val="31998854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pener with image v1">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FEE85F6C-3713-5747-B043-703726E6F1D8}"/>
              </a:ext>
            </a:extLst>
          </p:cNvPr>
          <p:cNvPicPr>
            <a:picLocks noChangeAspect="1"/>
          </p:cNvPicPr>
          <p:nvPr userDrawn="1"/>
        </p:nvPicPr>
        <p:blipFill>
          <a:blip r:embed="rId2"/>
          <a:srcRect/>
          <a:stretch/>
        </p:blipFill>
        <p:spPr>
          <a:xfrm>
            <a:off x="0" y="0"/>
            <a:ext cx="12192000" cy="6858000"/>
          </a:xfrm>
          <a:prstGeom prst="rect">
            <a:avLst/>
          </a:prstGeom>
        </p:spPr>
      </p:pic>
      <p:cxnSp>
        <p:nvCxnSpPr>
          <p:cNvPr id="6" name="Rett linje 5">
            <a:extLst>
              <a:ext uri="{FF2B5EF4-FFF2-40B4-BE49-F238E27FC236}">
                <a16:creationId xmlns:a16="http://schemas.microsoft.com/office/drawing/2014/main" id="{B8EA377D-FFD0-E242-9343-0B2945DB77E4}"/>
              </a:ext>
            </a:extLst>
          </p:cNvPr>
          <p:cNvCxnSpPr>
            <a:cxnSpLocks/>
          </p:cNvCxnSpPr>
          <p:nvPr userDrawn="1"/>
        </p:nvCxnSpPr>
        <p:spPr>
          <a:xfrm>
            <a:off x="540000" y="540000"/>
            <a:ext cx="111120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Title 1">
            <a:extLst>
              <a:ext uri="{FF2B5EF4-FFF2-40B4-BE49-F238E27FC236}">
                <a16:creationId xmlns:a16="http://schemas.microsoft.com/office/drawing/2014/main" id="{58222006-3F72-3943-B608-1FAB75057C2B}"/>
              </a:ext>
            </a:extLst>
          </p:cNvPr>
          <p:cNvSpPr>
            <a:spLocks noGrp="1"/>
          </p:cNvSpPr>
          <p:nvPr>
            <p:ph type="title" hasCustomPrompt="1"/>
          </p:nvPr>
        </p:nvSpPr>
        <p:spPr>
          <a:xfrm>
            <a:off x="540000" y="900000"/>
            <a:ext cx="10080000" cy="553998"/>
          </a:xfrm>
          <a:prstGeom prst="rect">
            <a:avLst/>
          </a:prstGeom>
        </p:spPr>
        <p:txBody>
          <a:bodyPr lIns="0" tIns="0" rIns="0" bIns="0">
            <a:spAutoFit/>
          </a:bodyPr>
          <a:lstStyle>
            <a:lvl1pPr>
              <a:defRPr sz="4000" b="1" i="0">
                <a:solidFill>
                  <a:schemeClr val="bg1"/>
                </a:solidFill>
                <a:latin typeface="Proxima Nova Semibold" panose="02000506030000020004" pitchFamily="2" charset="0"/>
                <a:ea typeface="Roboto" panose="02000000000000000000" pitchFamily="2" charset="0"/>
                <a:cs typeface="Arial" panose="020B0604020202020204" pitchFamily="34" charset="0"/>
              </a:defRPr>
            </a:lvl1pPr>
          </a:lstStyle>
          <a:p>
            <a:r>
              <a:rPr lang="nb-NO" dirty="0" err="1"/>
              <a:t>Click</a:t>
            </a:r>
            <a:r>
              <a:rPr lang="nb-NO" dirty="0"/>
              <a:t> to </a:t>
            </a:r>
            <a:r>
              <a:rPr lang="nb-NO" dirty="0" err="1"/>
              <a:t>edit</a:t>
            </a:r>
            <a:r>
              <a:rPr lang="nb-NO" dirty="0"/>
              <a:t> </a:t>
            </a:r>
            <a:r>
              <a:rPr lang="nb-NO" dirty="0" err="1"/>
              <a:t>text</a:t>
            </a:r>
            <a:endParaRPr lang="en-US" dirty="0"/>
          </a:p>
        </p:txBody>
      </p:sp>
      <p:sp>
        <p:nvSpPr>
          <p:cNvPr id="9" name="Plassholder for tekst 9">
            <a:extLst>
              <a:ext uri="{FF2B5EF4-FFF2-40B4-BE49-F238E27FC236}">
                <a16:creationId xmlns:a16="http://schemas.microsoft.com/office/drawing/2014/main" id="{F0543D64-C64D-C140-BC5C-885312DC66C4}"/>
              </a:ext>
            </a:extLst>
          </p:cNvPr>
          <p:cNvSpPr>
            <a:spLocks noGrp="1"/>
          </p:cNvSpPr>
          <p:nvPr>
            <p:ph type="body" sz="quarter" idx="10" hasCustomPrompt="1"/>
          </p:nvPr>
        </p:nvSpPr>
        <p:spPr>
          <a:xfrm>
            <a:off x="540000" y="1663502"/>
            <a:ext cx="10080000" cy="276999"/>
          </a:xfrm>
          <a:prstGeom prst="rect">
            <a:avLst/>
          </a:prstGeom>
        </p:spPr>
        <p:txBody>
          <a:bodyPr lIns="0" tIns="0" rIns="0" bIns="0" anchor="ctr">
            <a:spAutoFit/>
          </a:bodyPr>
          <a:lstStyle>
            <a:lvl1pPr marL="0" indent="0">
              <a:buNone/>
              <a:defRPr sz="2000">
                <a:solidFill>
                  <a:schemeClr val="bg1"/>
                </a:solidFill>
                <a:latin typeface="Proxima Nova" panose="02000506030000020004" pitchFamily="2" charset="0"/>
              </a:defRPr>
            </a:lvl1pPr>
            <a:lvl2pPr marL="457200" indent="0">
              <a:buNone/>
              <a:defRPr sz="2000"/>
            </a:lvl2pPr>
            <a:lvl3pPr>
              <a:defRPr sz="2000"/>
            </a:lvl3pPr>
            <a:lvl4pPr>
              <a:defRPr sz="2000"/>
            </a:lvl4pPr>
            <a:lvl5pPr>
              <a:defRPr sz="2000"/>
            </a:lvl5pPr>
          </a:lstStyle>
          <a:p>
            <a:pPr lvl="0"/>
            <a:r>
              <a:rPr lang="nb-NO" dirty="0" err="1"/>
              <a:t>Click</a:t>
            </a:r>
            <a:r>
              <a:rPr lang="nb-NO" dirty="0"/>
              <a:t> to </a:t>
            </a:r>
            <a:r>
              <a:rPr lang="nb-NO" dirty="0" err="1"/>
              <a:t>edit</a:t>
            </a:r>
            <a:r>
              <a:rPr lang="nb-NO" dirty="0"/>
              <a:t> </a:t>
            </a:r>
            <a:r>
              <a:rPr lang="nb-NO" dirty="0" err="1"/>
              <a:t>text</a:t>
            </a:r>
            <a:endParaRPr lang="nb-NO" dirty="0"/>
          </a:p>
        </p:txBody>
      </p:sp>
      <p:pic>
        <p:nvPicPr>
          <p:cNvPr id="10" name="Bilde 7">
            <a:extLst>
              <a:ext uri="{FF2B5EF4-FFF2-40B4-BE49-F238E27FC236}">
                <a16:creationId xmlns:a16="http://schemas.microsoft.com/office/drawing/2014/main" id="{271DF7CC-34B3-FC43-971A-C053826DA067}"/>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11112000" y="5778000"/>
            <a:ext cx="540000" cy="540000"/>
          </a:xfrm>
          <a:prstGeom prst="rect">
            <a:avLst/>
          </a:prstGeom>
        </p:spPr>
      </p:pic>
    </p:spTree>
    <p:extLst>
      <p:ext uri="{BB962C8B-B14F-4D97-AF65-F5344CB8AC3E}">
        <p14:creationId xmlns:p14="http://schemas.microsoft.com/office/powerpoint/2010/main" val="35401027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pener with image v2">
    <p:spTree>
      <p:nvGrpSpPr>
        <p:cNvPr id="1" name=""/>
        <p:cNvGrpSpPr/>
        <p:nvPr/>
      </p:nvGrpSpPr>
      <p:grpSpPr>
        <a:xfrm>
          <a:off x="0" y="0"/>
          <a:ext cx="0" cy="0"/>
          <a:chOff x="0" y="0"/>
          <a:chExt cx="0" cy="0"/>
        </a:xfrm>
      </p:grpSpPr>
      <p:pic>
        <p:nvPicPr>
          <p:cNvPr id="4" name="Bilde 3">
            <a:extLst>
              <a:ext uri="{FF2B5EF4-FFF2-40B4-BE49-F238E27FC236}">
                <a16:creationId xmlns:a16="http://schemas.microsoft.com/office/drawing/2014/main" id="{5D353B49-40CF-6640-AFDD-822DB248A41B}"/>
              </a:ext>
            </a:extLst>
          </p:cNvPr>
          <p:cNvPicPr>
            <a:picLocks noChangeAspect="1"/>
          </p:cNvPicPr>
          <p:nvPr userDrawn="1"/>
        </p:nvPicPr>
        <p:blipFill>
          <a:blip r:embed="rId2"/>
          <a:srcRect/>
          <a:stretch/>
        </p:blipFill>
        <p:spPr>
          <a:xfrm>
            <a:off x="0" y="0"/>
            <a:ext cx="12192000" cy="6858000"/>
          </a:xfrm>
          <a:prstGeom prst="rect">
            <a:avLst/>
          </a:prstGeom>
        </p:spPr>
      </p:pic>
      <p:cxnSp>
        <p:nvCxnSpPr>
          <p:cNvPr id="5" name="Rett linje 4">
            <a:extLst>
              <a:ext uri="{FF2B5EF4-FFF2-40B4-BE49-F238E27FC236}">
                <a16:creationId xmlns:a16="http://schemas.microsoft.com/office/drawing/2014/main" id="{183A4AB9-17AC-364A-9C3F-41EF250F4E30}"/>
              </a:ext>
            </a:extLst>
          </p:cNvPr>
          <p:cNvCxnSpPr>
            <a:cxnSpLocks/>
          </p:cNvCxnSpPr>
          <p:nvPr userDrawn="1"/>
        </p:nvCxnSpPr>
        <p:spPr>
          <a:xfrm>
            <a:off x="540000" y="540000"/>
            <a:ext cx="111120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itle 1">
            <a:extLst>
              <a:ext uri="{FF2B5EF4-FFF2-40B4-BE49-F238E27FC236}">
                <a16:creationId xmlns:a16="http://schemas.microsoft.com/office/drawing/2014/main" id="{EAACF500-9C13-3544-95E8-8BED2E77B2B6}"/>
              </a:ext>
            </a:extLst>
          </p:cNvPr>
          <p:cNvSpPr>
            <a:spLocks noGrp="1"/>
          </p:cNvSpPr>
          <p:nvPr>
            <p:ph type="title" hasCustomPrompt="1"/>
          </p:nvPr>
        </p:nvSpPr>
        <p:spPr>
          <a:xfrm>
            <a:off x="540000" y="900000"/>
            <a:ext cx="10080000" cy="553998"/>
          </a:xfrm>
          <a:prstGeom prst="rect">
            <a:avLst/>
          </a:prstGeom>
        </p:spPr>
        <p:txBody>
          <a:bodyPr lIns="0" tIns="0" rIns="0" bIns="0">
            <a:spAutoFit/>
          </a:bodyPr>
          <a:lstStyle>
            <a:lvl1pPr>
              <a:defRPr sz="4000" b="1" i="0">
                <a:solidFill>
                  <a:schemeClr val="bg1"/>
                </a:solidFill>
                <a:latin typeface="Proxima Nova Semibold" panose="02000506030000020004" pitchFamily="2" charset="0"/>
                <a:ea typeface="Roboto" panose="02000000000000000000" pitchFamily="2" charset="0"/>
                <a:cs typeface="Arial" panose="020B0604020202020204" pitchFamily="34" charset="0"/>
              </a:defRPr>
            </a:lvl1pPr>
          </a:lstStyle>
          <a:p>
            <a:r>
              <a:rPr lang="nb-NO" dirty="0" err="1"/>
              <a:t>Click</a:t>
            </a:r>
            <a:r>
              <a:rPr lang="nb-NO" dirty="0"/>
              <a:t> to </a:t>
            </a:r>
            <a:r>
              <a:rPr lang="nb-NO" dirty="0" err="1"/>
              <a:t>edit</a:t>
            </a:r>
            <a:r>
              <a:rPr lang="nb-NO" dirty="0"/>
              <a:t> </a:t>
            </a:r>
            <a:r>
              <a:rPr lang="nb-NO" dirty="0" err="1"/>
              <a:t>text</a:t>
            </a:r>
            <a:endParaRPr lang="en-US" dirty="0"/>
          </a:p>
        </p:txBody>
      </p:sp>
      <p:sp>
        <p:nvSpPr>
          <p:cNvPr id="11" name="Plassholder for tekst 9">
            <a:extLst>
              <a:ext uri="{FF2B5EF4-FFF2-40B4-BE49-F238E27FC236}">
                <a16:creationId xmlns:a16="http://schemas.microsoft.com/office/drawing/2014/main" id="{27A3CFA0-846C-7346-BA64-C38F6CFCAC42}"/>
              </a:ext>
            </a:extLst>
          </p:cNvPr>
          <p:cNvSpPr>
            <a:spLocks noGrp="1"/>
          </p:cNvSpPr>
          <p:nvPr>
            <p:ph type="body" sz="quarter" idx="10" hasCustomPrompt="1"/>
          </p:nvPr>
        </p:nvSpPr>
        <p:spPr>
          <a:xfrm>
            <a:off x="540000" y="1663502"/>
            <a:ext cx="10080000" cy="276999"/>
          </a:xfrm>
          <a:prstGeom prst="rect">
            <a:avLst/>
          </a:prstGeom>
        </p:spPr>
        <p:txBody>
          <a:bodyPr lIns="0" tIns="0" rIns="0" bIns="0" anchor="ctr">
            <a:spAutoFit/>
          </a:bodyPr>
          <a:lstStyle>
            <a:lvl1pPr marL="0" indent="0">
              <a:buNone/>
              <a:defRPr sz="2000">
                <a:solidFill>
                  <a:schemeClr val="bg1"/>
                </a:solidFill>
                <a:latin typeface="Proxima Nova" panose="02000506030000020004" pitchFamily="2" charset="0"/>
              </a:defRPr>
            </a:lvl1pPr>
            <a:lvl2pPr marL="457200" indent="0">
              <a:buNone/>
              <a:defRPr sz="2000"/>
            </a:lvl2pPr>
            <a:lvl3pPr>
              <a:defRPr sz="2000"/>
            </a:lvl3pPr>
            <a:lvl4pPr>
              <a:defRPr sz="2000"/>
            </a:lvl4pPr>
            <a:lvl5pPr>
              <a:defRPr sz="2000"/>
            </a:lvl5pPr>
          </a:lstStyle>
          <a:p>
            <a:pPr lvl="0"/>
            <a:r>
              <a:rPr lang="nb-NO" dirty="0" err="1"/>
              <a:t>Click</a:t>
            </a:r>
            <a:r>
              <a:rPr lang="nb-NO" dirty="0"/>
              <a:t> to </a:t>
            </a:r>
            <a:r>
              <a:rPr lang="nb-NO" dirty="0" err="1"/>
              <a:t>edit</a:t>
            </a:r>
            <a:r>
              <a:rPr lang="nb-NO" dirty="0"/>
              <a:t> </a:t>
            </a:r>
            <a:r>
              <a:rPr lang="nb-NO" dirty="0" err="1"/>
              <a:t>text</a:t>
            </a:r>
            <a:endParaRPr lang="nb-NO" dirty="0"/>
          </a:p>
        </p:txBody>
      </p:sp>
      <p:pic>
        <p:nvPicPr>
          <p:cNvPr id="9" name="Bilde 7">
            <a:extLst>
              <a:ext uri="{FF2B5EF4-FFF2-40B4-BE49-F238E27FC236}">
                <a16:creationId xmlns:a16="http://schemas.microsoft.com/office/drawing/2014/main" id="{57066EA2-FC84-DB4A-943D-CFE312443EF0}"/>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11112000" y="5778000"/>
            <a:ext cx="540000" cy="540000"/>
          </a:xfrm>
          <a:prstGeom prst="rect">
            <a:avLst/>
          </a:prstGeom>
        </p:spPr>
      </p:pic>
    </p:spTree>
    <p:extLst>
      <p:ext uri="{BB962C8B-B14F-4D97-AF65-F5344CB8AC3E}">
        <p14:creationId xmlns:p14="http://schemas.microsoft.com/office/powerpoint/2010/main" val="16766367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pener with image v3">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7F2512FD-36CF-EC4C-A8B5-4D8A57765788}"/>
              </a:ext>
            </a:extLst>
          </p:cNvPr>
          <p:cNvPicPr>
            <a:picLocks noChangeAspect="1"/>
          </p:cNvPicPr>
          <p:nvPr userDrawn="1"/>
        </p:nvPicPr>
        <p:blipFill>
          <a:blip r:embed="rId2"/>
          <a:srcRect/>
          <a:stretch/>
        </p:blipFill>
        <p:spPr>
          <a:xfrm>
            <a:off x="0" y="0"/>
            <a:ext cx="12192000" cy="6858000"/>
          </a:xfrm>
          <a:prstGeom prst="rect">
            <a:avLst/>
          </a:prstGeom>
        </p:spPr>
      </p:pic>
      <p:cxnSp>
        <p:nvCxnSpPr>
          <p:cNvPr id="5" name="Rett linje 4">
            <a:extLst>
              <a:ext uri="{FF2B5EF4-FFF2-40B4-BE49-F238E27FC236}">
                <a16:creationId xmlns:a16="http://schemas.microsoft.com/office/drawing/2014/main" id="{EB2A73F1-097C-7C46-BB25-97D94C5BD399}"/>
              </a:ext>
            </a:extLst>
          </p:cNvPr>
          <p:cNvCxnSpPr>
            <a:cxnSpLocks/>
          </p:cNvCxnSpPr>
          <p:nvPr userDrawn="1"/>
        </p:nvCxnSpPr>
        <p:spPr>
          <a:xfrm>
            <a:off x="540000" y="540000"/>
            <a:ext cx="11112000" cy="0"/>
          </a:xfrm>
          <a:prstGeom prst="line">
            <a:avLst/>
          </a:prstGeom>
          <a:ln w="38100">
            <a:solidFill>
              <a:srgbClr val="00386C"/>
            </a:solidFill>
          </a:ln>
        </p:spPr>
        <p:style>
          <a:lnRef idx="1">
            <a:schemeClr val="accent1"/>
          </a:lnRef>
          <a:fillRef idx="0">
            <a:schemeClr val="accent1"/>
          </a:fillRef>
          <a:effectRef idx="0">
            <a:schemeClr val="accent1"/>
          </a:effectRef>
          <a:fontRef idx="minor">
            <a:schemeClr val="tx1"/>
          </a:fontRef>
        </p:style>
      </p:cxnSp>
      <p:sp>
        <p:nvSpPr>
          <p:cNvPr id="8" name="Title 1">
            <a:extLst>
              <a:ext uri="{FF2B5EF4-FFF2-40B4-BE49-F238E27FC236}">
                <a16:creationId xmlns:a16="http://schemas.microsoft.com/office/drawing/2014/main" id="{C551DD14-4C09-5846-93E1-ACCFC0902F11}"/>
              </a:ext>
            </a:extLst>
          </p:cNvPr>
          <p:cNvSpPr>
            <a:spLocks noGrp="1"/>
          </p:cNvSpPr>
          <p:nvPr>
            <p:ph type="title" hasCustomPrompt="1"/>
          </p:nvPr>
        </p:nvSpPr>
        <p:spPr>
          <a:xfrm>
            <a:off x="540000" y="1980000"/>
            <a:ext cx="10080000" cy="553998"/>
          </a:xfrm>
          <a:prstGeom prst="rect">
            <a:avLst/>
          </a:prstGeom>
        </p:spPr>
        <p:txBody>
          <a:bodyPr lIns="0" tIns="0" rIns="0" bIns="0">
            <a:spAutoFit/>
          </a:bodyPr>
          <a:lstStyle>
            <a:lvl1pPr>
              <a:defRPr sz="4000" b="1" i="0">
                <a:solidFill>
                  <a:srgbClr val="00386C"/>
                </a:solidFill>
                <a:latin typeface="Proxima Nova Semibold" panose="02000506030000020004" pitchFamily="2" charset="0"/>
                <a:ea typeface="Roboto" panose="02000000000000000000" pitchFamily="2" charset="0"/>
                <a:cs typeface="Arial" panose="020B0604020202020204" pitchFamily="34" charset="0"/>
              </a:defRPr>
            </a:lvl1pPr>
          </a:lstStyle>
          <a:p>
            <a:r>
              <a:rPr lang="nb-NO" dirty="0" err="1"/>
              <a:t>Click</a:t>
            </a:r>
            <a:r>
              <a:rPr lang="nb-NO" dirty="0"/>
              <a:t> to </a:t>
            </a:r>
            <a:r>
              <a:rPr lang="nb-NO" dirty="0" err="1"/>
              <a:t>edit</a:t>
            </a:r>
            <a:r>
              <a:rPr lang="nb-NO" dirty="0"/>
              <a:t> </a:t>
            </a:r>
            <a:r>
              <a:rPr lang="nb-NO" dirty="0" err="1"/>
              <a:t>text</a:t>
            </a:r>
            <a:endParaRPr lang="en-US" dirty="0"/>
          </a:p>
        </p:txBody>
      </p:sp>
      <p:sp>
        <p:nvSpPr>
          <p:cNvPr id="9" name="Plassholder for tekst 9">
            <a:extLst>
              <a:ext uri="{FF2B5EF4-FFF2-40B4-BE49-F238E27FC236}">
                <a16:creationId xmlns:a16="http://schemas.microsoft.com/office/drawing/2014/main" id="{ACB28080-C89B-614D-B4B8-E84A1FC12901}"/>
              </a:ext>
            </a:extLst>
          </p:cNvPr>
          <p:cNvSpPr>
            <a:spLocks noGrp="1"/>
          </p:cNvSpPr>
          <p:nvPr>
            <p:ph type="body" sz="quarter" idx="10" hasCustomPrompt="1"/>
          </p:nvPr>
        </p:nvSpPr>
        <p:spPr>
          <a:xfrm>
            <a:off x="540000" y="2743502"/>
            <a:ext cx="10080000" cy="276999"/>
          </a:xfrm>
          <a:prstGeom prst="rect">
            <a:avLst/>
          </a:prstGeom>
        </p:spPr>
        <p:txBody>
          <a:bodyPr lIns="0" tIns="0" rIns="0" bIns="0" anchor="ctr">
            <a:spAutoFit/>
          </a:bodyPr>
          <a:lstStyle>
            <a:lvl1pPr marL="0" indent="0">
              <a:buNone/>
              <a:defRPr sz="2000">
                <a:solidFill>
                  <a:srgbClr val="00386C"/>
                </a:solidFill>
                <a:latin typeface="Proxima Nova" panose="02000506030000020004" pitchFamily="2" charset="0"/>
              </a:defRPr>
            </a:lvl1pPr>
            <a:lvl2pPr marL="457200" indent="0">
              <a:buNone/>
              <a:defRPr sz="2000"/>
            </a:lvl2pPr>
            <a:lvl3pPr>
              <a:defRPr sz="2000"/>
            </a:lvl3pPr>
            <a:lvl4pPr>
              <a:defRPr sz="2000"/>
            </a:lvl4pPr>
            <a:lvl5pPr>
              <a:defRPr sz="2000"/>
            </a:lvl5pPr>
          </a:lstStyle>
          <a:p>
            <a:pPr lvl="0"/>
            <a:r>
              <a:rPr lang="nb-NO" dirty="0" err="1"/>
              <a:t>Click</a:t>
            </a:r>
            <a:r>
              <a:rPr lang="nb-NO" dirty="0"/>
              <a:t> to </a:t>
            </a:r>
            <a:r>
              <a:rPr lang="nb-NO" dirty="0" err="1"/>
              <a:t>edit</a:t>
            </a:r>
            <a:r>
              <a:rPr lang="nb-NO" dirty="0"/>
              <a:t> </a:t>
            </a:r>
            <a:r>
              <a:rPr lang="nb-NO" dirty="0" err="1"/>
              <a:t>text</a:t>
            </a:r>
            <a:endParaRPr lang="nb-NO" dirty="0"/>
          </a:p>
        </p:txBody>
      </p:sp>
      <p:pic>
        <p:nvPicPr>
          <p:cNvPr id="10" name="Bilde 7">
            <a:extLst>
              <a:ext uri="{FF2B5EF4-FFF2-40B4-BE49-F238E27FC236}">
                <a16:creationId xmlns:a16="http://schemas.microsoft.com/office/drawing/2014/main" id="{20029BF5-D777-8B42-9F0B-702CFDCF2D3E}"/>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11112000" y="5778000"/>
            <a:ext cx="540000" cy="540000"/>
          </a:xfrm>
          <a:prstGeom prst="rect">
            <a:avLst/>
          </a:prstGeom>
        </p:spPr>
      </p:pic>
    </p:spTree>
    <p:extLst>
      <p:ext uri="{BB962C8B-B14F-4D97-AF65-F5344CB8AC3E}">
        <p14:creationId xmlns:p14="http://schemas.microsoft.com/office/powerpoint/2010/main" val="34686527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pener with image v4">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7F2512FD-36CF-EC4C-A8B5-4D8A57765788}"/>
              </a:ext>
            </a:extLst>
          </p:cNvPr>
          <p:cNvPicPr>
            <a:picLocks noChangeAspect="1"/>
          </p:cNvPicPr>
          <p:nvPr userDrawn="1"/>
        </p:nvPicPr>
        <p:blipFill>
          <a:blip r:embed="rId2"/>
          <a:srcRect/>
          <a:stretch/>
        </p:blipFill>
        <p:spPr>
          <a:xfrm flipH="1">
            <a:off x="0" y="0"/>
            <a:ext cx="12192000" cy="6858000"/>
          </a:xfrm>
          <a:prstGeom prst="rect">
            <a:avLst/>
          </a:prstGeom>
        </p:spPr>
      </p:pic>
      <p:cxnSp>
        <p:nvCxnSpPr>
          <p:cNvPr id="5" name="Rett linje 4">
            <a:extLst>
              <a:ext uri="{FF2B5EF4-FFF2-40B4-BE49-F238E27FC236}">
                <a16:creationId xmlns:a16="http://schemas.microsoft.com/office/drawing/2014/main" id="{EB2A73F1-097C-7C46-BB25-97D94C5BD399}"/>
              </a:ext>
            </a:extLst>
          </p:cNvPr>
          <p:cNvCxnSpPr>
            <a:cxnSpLocks/>
          </p:cNvCxnSpPr>
          <p:nvPr userDrawn="1"/>
        </p:nvCxnSpPr>
        <p:spPr>
          <a:xfrm>
            <a:off x="540000" y="540000"/>
            <a:ext cx="11112000" cy="0"/>
          </a:xfrm>
          <a:prstGeom prst="line">
            <a:avLst/>
          </a:prstGeom>
          <a:ln w="38100">
            <a:solidFill>
              <a:srgbClr val="00386C"/>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1E5CEC76-ED2B-4B4F-BB0F-C9D4AAFAC34E}"/>
              </a:ext>
            </a:extLst>
          </p:cNvPr>
          <p:cNvSpPr>
            <a:spLocks noGrp="1"/>
          </p:cNvSpPr>
          <p:nvPr>
            <p:ph type="title" hasCustomPrompt="1"/>
          </p:nvPr>
        </p:nvSpPr>
        <p:spPr>
          <a:xfrm>
            <a:off x="540000" y="900000"/>
            <a:ext cx="10080000" cy="553998"/>
          </a:xfrm>
          <a:prstGeom prst="rect">
            <a:avLst/>
          </a:prstGeom>
        </p:spPr>
        <p:txBody>
          <a:bodyPr lIns="0" tIns="0" rIns="0" bIns="0">
            <a:spAutoFit/>
          </a:bodyPr>
          <a:lstStyle>
            <a:lvl1pPr>
              <a:defRPr sz="4000" b="1" i="0">
                <a:solidFill>
                  <a:srgbClr val="00386C"/>
                </a:solidFill>
                <a:latin typeface="Proxima Nova Semibold" panose="02000506030000020004" pitchFamily="2" charset="0"/>
                <a:ea typeface="Roboto" panose="02000000000000000000" pitchFamily="2" charset="0"/>
                <a:cs typeface="Arial" panose="020B0604020202020204" pitchFamily="34" charset="0"/>
              </a:defRPr>
            </a:lvl1pPr>
          </a:lstStyle>
          <a:p>
            <a:r>
              <a:rPr lang="nb-NO" dirty="0" err="1"/>
              <a:t>Click</a:t>
            </a:r>
            <a:r>
              <a:rPr lang="nb-NO" dirty="0"/>
              <a:t> to </a:t>
            </a:r>
            <a:r>
              <a:rPr lang="nb-NO" dirty="0" err="1"/>
              <a:t>edit</a:t>
            </a:r>
            <a:r>
              <a:rPr lang="nb-NO" dirty="0"/>
              <a:t> </a:t>
            </a:r>
            <a:r>
              <a:rPr lang="nb-NO" dirty="0" err="1"/>
              <a:t>text</a:t>
            </a:r>
            <a:endParaRPr lang="en-US" dirty="0"/>
          </a:p>
        </p:txBody>
      </p:sp>
      <p:sp>
        <p:nvSpPr>
          <p:cNvPr id="11" name="Plassholder for tekst 9">
            <a:extLst>
              <a:ext uri="{FF2B5EF4-FFF2-40B4-BE49-F238E27FC236}">
                <a16:creationId xmlns:a16="http://schemas.microsoft.com/office/drawing/2014/main" id="{727CE9A2-6B7C-D649-93B0-453E477A7076}"/>
              </a:ext>
            </a:extLst>
          </p:cNvPr>
          <p:cNvSpPr>
            <a:spLocks noGrp="1"/>
          </p:cNvSpPr>
          <p:nvPr>
            <p:ph type="body" sz="quarter" idx="10" hasCustomPrompt="1"/>
          </p:nvPr>
        </p:nvSpPr>
        <p:spPr>
          <a:xfrm>
            <a:off x="540000" y="1663502"/>
            <a:ext cx="10080000" cy="276999"/>
          </a:xfrm>
          <a:prstGeom prst="rect">
            <a:avLst/>
          </a:prstGeom>
        </p:spPr>
        <p:txBody>
          <a:bodyPr lIns="0" tIns="0" rIns="0" bIns="0" anchor="ctr">
            <a:spAutoFit/>
          </a:bodyPr>
          <a:lstStyle>
            <a:lvl1pPr marL="0" indent="0">
              <a:buNone/>
              <a:defRPr sz="2000">
                <a:solidFill>
                  <a:srgbClr val="3DBC38"/>
                </a:solidFill>
                <a:latin typeface="Proxima Nova" panose="02000506030000020004" pitchFamily="2" charset="0"/>
              </a:defRPr>
            </a:lvl1pPr>
            <a:lvl2pPr marL="457200" indent="0">
              <a:buNone/>
              <a:defRPr sz="2000"/>
            </a:lvl2pPr>
            <a:lvl3pPr>
              <a:defRPr sz="2000"/>
            </a:lvl3pPr>
            <a:lvl4pPr>
              <a:defRPr sz="2000"/>
            </a:lvl4pPr>
            <a:lvl5pPr>
              <a:defRPr sz="2000"/>
            </a:lvl5pPr>
          </a:lstStyle>
          <a:p>
            <a:pPr lvl="0"/>
            <a:r>
              <a:rPr lang="nb-NO" dirty="0" err="1"/>
              <a:t>Click</a:t>
            </a:r>
            <a:r>
              <a:rPr lang="nb-NO" dirty="0"/>
              <a:t> to </a:t>
            </a:r>
            <a:r>
              <a:rPr lang="nb-NO" dirty="0" err="1"/>
              <a:t>edit</a:t>
            </a:r>
            <a:r>
              <a:rPr lang="nb-NO" dirty="0"/>
              <a:t> </a:t>
            </a:r>
            <a:r>
              <a:rPr lang="nb-NO" dirty="0" err="1"/>
              <a:t>text</a:t>
            </a:r>
            <a:endParaRPr lang="nb-NO" dirty="0"/>
          </a:p>
        </p:txBody>
      </p:sp>
      <p:pic>
        <p:nvPicPr>
          <p:cNvPr id="8" name="Bilde 7">
            <a:extLst>
              <a:ext uri="{FF2B5EF4-FFF2-40B4-BE49-F238E27FC236}">
                <a16:creationId xmlns:a16="http://schemas.microsoft.com/office/drawing/2014/main" id="{8426CAF9-2303-6E46-B335-3E106A930632}"/>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11112000" y="5778000"/>
            <a:ext cx="540000" cy="540000"/>
          </a:xfrm>
          <a:prstGeom prst="rect">
            <a:avLst/>
          </a:prstGeom>
        </p:spPr>
      </p:pic>
    </p:spTree>
    <p:extLst>
      <p:ext uri="{BB962C8B-B14F-4D97-AF65-F5344CB8AC3E}">
        <p14:creationId xmlns:p14="http://schemas.microsoft.com/office/powerpoint/2010/main" val="6004813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pener with image v5">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7F2512FD-36CF-EC4C-A8B5-4D8A57765788}"/>
              </a:ext>
            </a:extLst>
          </p:cNvPr>
          <p:cNvPicPr>
            <a:picLocks noChangeAspect="1"/>
          </p:cNvPicPr>
          <p:nvPr userDrawn="1"/>
        </p:nvPicPr>
        <p:blipFill>
          <a:blip r:embed="rId2"/>
          <a:srcRect/>
          <a:stretch/>
        </p:blipFill>
        <p:spPr>
          <a:xfrm flipH="1">
            <a:off x="0" y="0"/>
            <a:ext cx="12192000" cy="6858000"/>
          </a:xfrm>
          <a:prstGeom prst="rect">
            <a:avLst/>
          </a:prstGeom>
        </p:spPr>
      </p:pic>
      <p:cxnSp>
        <p:nvCxnSpPr>
          <p:cNvPr id="5" name="Rett linje 4">
            <a:extLst>
              <a:ext uri="{FF2B5EF4-FFF2-40B4-BE49-F238E27FC236}">
                <a16:creationId xmlns:a16="http://schemas.microsoft.com/office/drawing/2014/main" id="{EB2A73F1-097C-7C46-BB25-97D94C5BD399}"/>
              </a:ext>
            </a:extLst>
          </p:cNvPr>
          <p:cNvCxnSpPr>
            <a:cxnSpLocks/>
          </p:cNvCxnSpPr>
          <p:nvPr userDrawn="1"/>
        </p:nvCxnSpPr>
        <p:spPr>
          <a:xfrm>
            <a:off x="540000" y="540000"/>
            <a:ext cx="11112000" cy="0"/>
          </a:xfrm>
          <a:prstGeom prst="line">
            <a:avLst/>
          </a:prstGeom>
          <a:ln w="38100">
            <a:solidFill>
              <a:srgbClr val="00386C"/>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EB765896-9B00-8A46-AD8D-051C9182A5E2}"/>
              </a:ext>
            </a:extLst>
          </p:cNvPr>
          <p:cNvSpPr>
            <a:spLocks noGrp="1"/>
          </p:cNvSpPr>
          <p:nvPr>
            <p:ph type="title" hasCustomPrompt="1"/>
          </p:nvPr>
        </p:nvSpPr>
        <p:spPr>
          <a:xfrm>
            <a:off x="540000" y="900000"/>
            <a:ext cx="10080000" cy="553998"/>
          </a:xfrm>
          <a:prstGeom prst="rect">
            <a:avLst/>
          </a:prstGeom>
        </p:spPr>
        <p:txBody>
          <a:bodyPr lIns="0" tIns="0" rIns="0" bIns="0">
            <a:spAutoFit/>
          </a:bodyPr>
          <a:lstStyle>
            <a:lvl1pPr>
              <a:defRPr sz="4000" b="1" i="0">
                <a:solidFill>
                  <a:srgbClr val="00386C"/>
                </a:solidFill>
                <a:latin typeface="Proxima Nova Semibold" panose="02000506030000020004" pitchFamily="2" charset="0"/>
                <a:ea typeface="Roboto" panose="02000000000000000000" pitchFamily="2" charset="0"/>
                <a:cs typeface="Arial" panose="020B0604020202020204" pitchFamily="34" charset="0"/>
              </a:defRPr>
            </a:lvl1pPr>
          </a:lstStyle>
          <a:p>
            <a:r>
              <a:rPr lang="nb-NO" dirty="0" err="1"/>
              <a:t>Click</a:t>
            </a:r>
            <a:r>
              <a:rPr lang="nb-NO" dirty="0"/>
              <a:t> to </a:t>
            </a:r>
            <a:r>
              <a:rPr lang="nb-NO" dirty="0" err="1"/>
              <a:t>edit</a:t>
            </a:r>
            <a:r>
              <a:rPr lang="nb-NO" dirty="0"/>
              <a:t> </a:t>
            </a:r>
            <a:r>
              <a:rPr lang="nb-NO" dirty="0" err="1"/>
              <a:t>text</a:t>
            </a:r>
            <a:endParaRPr lang="en-US" dirty="0"/>
          </a:p>
        </p:txBody>
      </p:sp>
      <p:sp>
        <p:nvSpPr>
          <p:cNvPr id="11" name="Plassholder for tekst 9">
            <a:extLst>
              <a:ext uri="{FF2B5EF4-FFF2-40B4-BE49-F238E27FC236}">
                <a16:creationId xmlns:a16="http://schemas.microsoft.com/office/drawing/2014/main" id="{DCD4C1BB-ED37-434F-BCB0-FEC7C0957CB1}"/>
              </a:ext>
            </a:extLst>
          </p:cNvPr>
          <p:cNvSpPr>
            <a:spLocks noGrp="1"/>
          </p:cNvSpPr>
          <p:nvPr>
            <p:ph type="body" sz="quarter" idx="10" hasCustomPrompt="1"/>
          </p:nvPr>
        </p:nvSpPr>
        <p:spPr>
          <a:xfrm>
            <a:off x="540000" y="1663502"/>
            <a:ext cx="10080000" cy="276999"/>
          </a:xfrm>
          <a:prstGeom prst="rect">
            <a:avLst/>
          </a:prstGeom>
        </p:spPr>
        <p:txBody>
          <a:bodyPr lIns="0" tIns="0" rIns="0" bIns="0" anchor="ctr">
            <a:spAutoFit/>
          </a:bodyPr>
          <a:lstStyle>
            <a:lvl1pPr marL="0" indent="0">
              <a:buNone/>
              <a:defRPr sz="2000">
                <a:solidFill>
                  <a:srgbClr val="3DBC38"/>
                </a:solidFill>
                <a:latin typeface="Proxima Nova" panose="02000506030000020004" pitchFamily="2" charset="0"/>
              </a:defRPr>
            </a:lvl1pPr>
            <a:lvl2pPr marL="457200" indent="0">
              <a:buNone/>
              <a:defRPr sz="2000"/>
            </a:lvl2pPr>
            <a:lvl3pPr>
              <a:defRPr sz="2000"/>
            </a:lvl3pPr>
            <a:lvl4pPr>
              <a:defRPr sz="2000"/>
            </a:lvl4pPr>
            <a:lvl5pPr>
              <a:defRPr sz="2000"/>
            </a:lvl5pPr>
          </a:lstStyle>
          <a:p>
            <a:pPr lvl="0"/>
            <a:r>
              <a:rPr lang="nb-NO" dirty="0" err="1"/>
              <a:t>Click</a:t>
            </a:r>
            <a:r>
              <a:rPr lang="nb-NO" dirty="0"/>
              <a:t> to </a:t>
            </a:r>
            <a:r>
              <a:rPr lang="nb-NO" dirty="0" err="1"/>
              <a:t>edit</a:t>
            </a:r>
            <a:r>
              <a:rPr lang="nb-NO" dirty="0"/>
              <a:t> </a:t>
            </a:r>
            <a:r>
              <a:rPr lang="nb-NO" dirty="0" err="1"/>
              <a:t>text</a:t>
            </a:r>
            <a:endParaRPr lang="nb-NO" dirty="0"/>
          </a:p>
        </p:txBody>
      </p:sp>
      <p:pic>
        <p:nvPicPr>
          <p:cNvPr id="8" name="Bilde 7">
            <a:extLst>
              <a:ext uri="{FF2B5EF4-FFF2-40B4-BE49-F238E27FC236}">
                <a16:creationId xmlns:a16="http://schemas.microsoft.com/office/drawing/2014/main" id="{B3FA0172-982F-6040-B18B-560721777AE8}"/>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11112000" y="5778000"/>
            <a:ext cx="540000" cy="540000"/>
          </a:xfrm>
          <a:prstGeom prst="rect">
            <a:avLst/>
          </a:prstGeom>
        </p:spPr>
      </p:pic>
    </p:spTree>
    <p:extLst>
      <p:ext uri="{BB962C8B-B14F-4D97-AF65-F5344CB8AC3E}">
        <p14:creationId xmlns:p14="http://schemas.microsoft.com/office/powerpoint/2010/main" val="29917332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12049222"/>
      </p:ext>
    </p:extLst>
  </p:cSld>
  <p:clrMap bg1="lt1" tx1="dk1" bg2="lt2" tx2="dk2" accent1="accent1" accent2="accent2" accent3="accent3" accent4="accent4" accent5="accent5" accent6="accent6" hlink="hlink" folHlink="folHlink"/>
  <p:sldLayoutIdLst>
    <p:sldLayoutId id="2147483649" r:id="rId1"/>
    <p:sldLayoutId id="2147483665" r:id="rId2"/>
    <p:sldLayoutId id="2147483669" r:id="rId3"/>
    <p:sldLayoutId id="2147483674" r:id="rId4"/>
    <p:sldLayoutId id="2147483673" r:id="rId5"/>
    <p:sldLayoutId id="2147483679" r:id="rId6"/>
    <p:sldLayoutId id="2147483681" r:id="rId7"/>
    <p:sldLayoutId id="2147483682" r:id="rId8"/>
    <p:sldLayoutId id="2147483683" r:id="rId9"/>
    <p:sldLayoutId id="2147483666" r:id="rId10"/>
    <p:sldLayoutId id="2147483663" r:id="rId11"/>
    <p:sldLayoutId id="2147483661" r:id="rId12"/>
    <p:sldLayoutId id="2147483664" r:id="rId13"/>
    <p:sldLayoutId id="2147483662" r:id="rId14"/>
    <p:sldLayoutId id="2147483655" r:id="rId15"/>
    <p:sldLayoutId id="2147483657" r:id="rId16"/>
    <p:sldLayoutId id="2147483677" r:id="rId17"/>
    <p:sldLayoutId id="2147483678" r:id="rId18"/>
    <p:sldLayoutId id="2147483670" r:id="rId19"/>
    <p:sldLayoutId id="2147483671" r:id="rId20"/>
    <p:sldLayoutId id="2147483659" r:id="rId21"/>
    <p:sldLayoutId id="2147483676" r:id="rId22"/>
    <p:sldLayoutId id="2147483656" r:id="rId23"/>
    <p:sldLayoutId id="2147483668" r:id="rId24"/>
    <p:sldLayoutId id="2147483684" r:id="rId25"/>
    <p:sldLayoutId id="2147483685" r:id="rId26"/>
    <p:sldLayoutId id="2147483660" r:id="rId2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11.xml"/><Relationship Id="rId5" Type="http://schemas.openxmlformats.org/officeDocument/2006/relationships/image" Target="../media/image2.sv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20678E3-5A44-03F3-FB7E-9CC8F85D2DE5}"/>
              </a:ext>
            </a:extLst>
          </p:cNvPr>
          <p:cNvSpPr>
            <a:spLocks noGrp="1"/>
          </p:cNvSpPr>
          <p:nvPr>
            <p:ph type="title"/>
          </p:nvPr>
        </p:nvSpPr>
        <p:spPr>
          <a:xfrm>
            <a:off x="184400" y="2235727"/>
            <a:ext cx="5674533" cy="1107996"/>
          </a:xfrm>
        </p:spPr>
        <p:txBody>
          <a:bodyPr/>
          <a:lstStyle/>
          <a:p>
            <a:r>
              <a:rPr lang="en-GB" dirty="0"/>
              <a:t>Eress Across Europe - Expanding Collaboration</a:t>
            </a:r>
          </a:p>
        </p:txBody>
      </p:sp>
      <p:sp>
        <p:nvSpPr>
          <p:cNvPr id="5" name="Text Placeholder 2">
            <a:extLst>
              <a:ext uri="{FF2B5EF4-FFF2-40B4-BE49-F238E27FC236}">
                <a16:creationId xmlns:a16="http://schemas.microsoft.com/office/drawing/2014/main" id="{7D4410EA-ED8A-DA16-0FD9-78CA79D824CC}"/>
              </a:ext>
            </a:extLst>
          </p:cNvPr>
          <p:cNvSpPr txBox="1">
            <a:spLocks/>
          </p:cNvSpPr>
          <p:nvPr/>
        </p:nvSpPr>
        <p:spPr>
          <a:xfrm>
            <a:off x="278741" y="3852943"/>
            <a:ext cx="10080000" cy="1513235"/>
          </a:xfrm>
          <a:prstGeom prst="rect">
            <a:avLst/>
          </a:prstGeom>
        </p:spPr>
        <p:txBody>
          <a:bodyPr lIns="0" tIns="0" rIns="0" bIns="0" anchor="ctr">
            <a:sp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rgbClr val="00386C"/>
                </a:solidFill>
                <a:latin typeface="Proxima Nova" panose="02000506030000020004" pitchFamily="2"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Dyre Martin Gulbrandsen</a:t>
            </a:r>
            <a:br>
              <a:rPr lang="en-US" dirty="0"/>
            </a:br>
            <a:r>
              <a:rPr lang="en-US" dirty="0"/>
              <a:t>Director Eress</a:t>
            </a:r>
            <a:br>
              <a:rPr lang="en-US" dirty="0"/>
            </a:br>
            <a:br>
              <a:rPr lang="en-US" dirty="0"/>
            </a:br>
            <a:r>
              <a:rPr lang="en-US" dirty="0" err="1"/>
              <a:t>Eress</a:t>
            </a:r>
            <a:r>
              <a:rPr lang="en-US" dirty="0"/>
              <a:t> Forum 2026</a:t>
            </a:r>
          </a:p>
          <a:p>
            <a:endParaRPr lang="en-US" dirty="0"/>
          </a:p>
        </p:txBody>
      </p:sp>
    </p:spTree>
    <p:extLst>
      <p:ext uri="{BB962C8B-B14F-4D97-AF65-F5344CB8AC3E}">
        <p14:creationId xmlns:p14="http://schemas.microsoft.com/office/powerpoint/2010/main" val="5610897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C5F070F-7643-AED1-5413-E999DA102BAF}"/>
              </a:ext>
            </a:extLst>
          </p:cNvPr>
          <p:cNvSpPr>
            <a:spLocks noGrp="1"/>
          </p:cNvSpPr>
          <p:nvPr>
            <p:ph type="title"/>
          </p:nvPr>
        </p:nvSpPr>
        <p:spPr>
          <a:xfrm>
            <a:off x="540000" y="900000"/>
            <a:ext cx="10080000" cy="553998"/>
          </a:xfrm>
        </p:spPr>
        <p:txBody>
          <a:bodyPr>
            <a:normAutofit/>
          </a:bodyPr>
          <a:lstStyle/>
          <a:p>
            <a:r>
              <a:rPr lang="en-GB" dirty="0"/>
              <a:t>The Eress Way</a:t>
            </a:r>
          </a:p>
        </p:txBody>
      </p:sp>
      <p:pic>
        <p:nvPicPr>
          <p:cNvPr id="2" name="Bilde 1">
            <a:extLst>
              <a:ext uri="{FF2B5EF4-FFF2-40B4-BE49-F238E27FC236}">
                <a16:creationId xmlns:a16="http://schemas.microsoft.com/office/drawing/2014/main" id="{F304D1EB-8D40-BBAA-DCEF-1AB44196808C}"/>
              </a:ext>
            </a:extLst>
          </p:cNvPr>
          <p:cNvPicPr>
            <a:picLocks noChangeAspect="1"/>
          </p:cNvPicPr>
          <p:nvPr/>
        </p:nvPicPr>
        <p:blipFill>
          <a:blip r:embed="rId3"/>
          <a:stretch>
            <a:fillRect/>
          </a:stretch>
        </p:blipFill>
        <p:spPr>
          <a:xfrm>
            <a:off x="595313" y="1889125"/>
            <a:ext cx="9677400" cy="4419600"/>
          </a:xfrm>
          <a:prstGeom prst="rect">
            <a:avLst/>
          </a:prstGeom>
        </p:spPr>
      </p:pic>
    </p:spTree>
    <p:extLst>
      <p:ext uri="{BB962C8B-B14F-4D97-AF65-F5344CB8AC3E}">
        <p14:creationId xmlns:p14="http://schemas.microsoft.com/office/powerpoint/2010/main" val="12172164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2">
            <a:extLst>
              <a:ext uri="{FF2B5EF4-FFF2-40B4-BE49-F238E27FC236}">
                <a16:creationId xmlns:a16="http://schemas.microsoft.com/office/drawing/2014/main" id="{7105BA18-C95D-95E9-A3C6-4B8A24C52F80}"/>
              </a:ext>
            </a:extLst>
          </p:cNvPr>
          <p:cNvSpPr>
            <a:spLocks noGrp="1"/>
          </p:cNvSpPr>
          <p:nvPr>
            <p:ph type="title"/>
          </p:nvPr>
        </p:nvSpPr>
        <p:spPr>
          <a:xfrm>
            <a:off x="540000" y="900000"/>
            <a:ext cx="10080000" cy="886397"/>
          </a:xfrm>
        </p:spPr>
        <p:txBody>
          <a:bodyPr/>
          <a:lstStyle/>
          <a:p>
            <a:r>
              <a:rPr lang="en-US" sz="3200" dirty="0"/>
              <a:t>Study on the implementation of on-ground energy data collecting systems in the EU railway system</a:t>
            </a:r>
            <a:endParaRPr lang="en-GB" sz="3200" dirty="0"/>
          </a:p>
        </p:txBody>
      </p:sp>
      <p:pic>
        <p:nvPicPr>
          <p:cNvPr id="3" name="Bilde 2">
            <a:extLst>
              <a:ext uri="{FF2B5EF4-FFF2-40B4-BE49-F238E27FC236}">
                <a16:creationId xmlns:a16="http://schemas.microsoft.com/office/drawing/2014/main" id="{45FD3D71-3E82-9DEE-6A69-85D05F8B66FB}"/>
              </a:ext>
            </a:extLst>
          </p:cNvPr>
          <p:cNvPicPr>
            <a:picLocks noChangeAspect="1"/>
          </p:cNvPicPr>
          <p:nvPr/>
        </p:nvPicPr>
        <p:blipFill>
          <a:blip r:embed="rId3"/>
          <a:stretch>
            <a:fillRect/>
          </a:stretch>
        </p:blipFill>
        <p:spPr>
          <a:xfrm>
            <a:off x="540000" y="1889125"/>
            <a:ext cx="9725025" cy="4419600"/>
          </a:xfrm>
          <a:prstGeom prst="rect">
            <a:avLst/>
          </a:prstGeom>
        </p:spPr>
      </p:pic>
    </p:spTree>
    <p:extLst>
      <p:ext uri="{BB962C8B-B14F-4D97-AF65-F5344CB8AC3E}">
        <p14:creationId xmlns:p14="http://schemas.microsoft.com/office/powerpoint/2010/main" val="30028239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7ADFE3-AF12-0F69-ABFD-C24D29F907C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29547975-DC55-63CD-A64C-41F282AA5253}"/>
              </a:ext>
            </a:extLst>
          </p:cNvPr>
          <p:cNvSpPr>
            <a:spLocks noGrp="1"/>
          </p:cNvSpPr>
          <p:nvPr>
            <p:ph type="title"/>
          </p:nvPr>
        </p:nvSpPr>
        <p:spPr>
          <a:xfrm>
            <a:off x="540000" y="900000"/>
            <a:ext cx="10080000" cy="553998"/>
          </a:xfrm>
        </p:spPr>
        <p:txBody>
          <a:bodyPr>
            <a:normAutofit/>
          </a:bodyPr>
          <a:lstStyle/>
          <a:p>
            <a:r>
              <a:rPr lang="en-GB" dirty="0"/>
              <a:t>Master Data</a:t>
            </a:r>
          </a:p>
        </p:txBody>
      </p:sp>
      <p:pic>
        <p:nvPicPr>
          <p:cNvPr id="4" name="Bilde 3">
            <a:extLst>
              <a:ext uri="{FF2B5EF4-FFF2-40B4-BE49-F238E27FC236}">
                <a16:creationId xmlns:a16="http://schemas.microsoft.com/office/drawing/2014/main" id="{5DD125C9-842F-896A-B668-DD63FE14A48C}"/>
              </a:ext>
            </a:extLst>
          </p:cNvPr>
          <p:cNvPicPr>
            <a:picLocks noChangeAspect="1"/>
          </p:cNvPicPr>
          <p:nvPr/>
        </p:nvPicPr>
        <p:blipFill>
          <a:blip r:embed="rId3"/>
          <a:stretch>
            <a:fillRect/>
          </a:stretch>
        </p:blipFill>
        <p:spPr>
          <a:xfrm>
            <a:off x="538163" y="1889125"/>
            <a:ext cx="9734550" cy="4419600"/>
          </a:xfrm>
          <a:prstGeom prst="rect">
            <a:avLst/>
          </a:prstGeom>
        </p:spPr>
      </p:pic>
    </p:spTree>
    <p:extLst>
      <p:ext uri="{BB962C8B-B14F-4D97-AF65-F5344CB8AC3E}">
        <p14:creationId xmlns:p14="http://schemas.microsoft.com/office/powerpoint/2010/main" val="24569530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47AF4F-240E-081F-2112-023AB4A36503}"/>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19EF81B2-B14F-C4DB-EAD9-0D7BBAC5EB67}"/>
              </a:ext>
            </a:extLst>
          </p:cNvPr>
          <p:cNvSpPr>
            <a:spLocks noGrp="1"/>
          </p:cNvSpPr>
          <p:nvPr>
            <p:ph type="title"/>
          </p:nvPr>
        </p:nvSpPr>
        <p:spPr>
          <a:xfrm>
            <a:off x="540000" y="900000"/>
            <a:ext cx="10080000" cy="553998"/>
          </a:xfrm>
        </p:spPr>
        <p:txBody>
          <a:bodyPr>
            <a:normAutofit/>
          </a:bodyPr>
          <a:lstStyle/>
          <a:p>
            <a:r>
              <a:rPr lang="en-GB"/>
              <a:t>Smart Use of Data</a:t>
            </a:r>
            <a:endParaRPr lang="en-GB" dirty="0"/>
          </a:p>
        </p:txBody>
      </p:sp>
      <p:pic>
        <p:nvPicPr>
          <p:cNvPr id="4" name="Bilde 3">
            <a:extLst>
              <a:ext uri="{FF2B5EF4-FFF2-40B4-BE49-F238E27FC236}">
                <a16:creationId xmlns:a16="http://schemas.microsoft.com/office/drawing/2014/main" id="{CBEE880B-A1CF-9112-60E3-375F992C13DB}"/>
              </a:ext>
            </a:extLst>
          </p:cNvPr>
          <p:cNvPicPr>
            <a:picLocks noChangeAspect="1"/>
          </p:cNvPicPr>
          <p:nvPr/>
        </p:nvPicPr>
        <p:blipFill>
          <a:blip r:embed="rId3"/>
          <a:stretch>
            <a:fillRect/>
          </a:stretch>
        </p:blipFill>
        <p:spPr>
          <a:xfrm>
            <a:off x="540000" y="1898650"/>
            <a:ext cx="9725025" cy="4410075"/>
          </a:xfrm>
          <a:prstGeom prst="rect">
            <a:avLst/>
          </a:prstGeom>
        </p:spPr>
      </p:pic>
    </p:spTree>
    <p:extLst>
      <p:ext uri="{BB962C8B-B14F-4D97-AF65-F5344CB8AC3E}">
        <p14:creationId xmlns:p14="http://schemas.microsoft.com/office/powerpoint/2010/main" val="3781807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7E050BE-42AA-B58A-690A-2CF1A3A82FF3}"/>
              </a:ext>
            </a:extLst>
          </p:cNvPr>
          <p:cNvPicPr>
            <a:picLocks noChangeAspect="1"/>
          </p:cNvPicPr>
          <p:nvPr/>
        </p:nvPicPr>
        <p:blipFill>
          <a:blip r:embed="rId3"/>
          <a:stretch>
            <a:fillRect/>
          </a:stretch>
        </p:blipFill>
        <p:spPr>
          <a:xfrm>
            <a:off x="0" y="3279648"/>
            <a:ext cx="12192000" cy="3578352"/>
          </a:xfrm>
          <a:prstGeom prst="rect">
            <a:avLst/>
          </a:prstGeom>
        </p:spPr>
      </p:pic>
      <p:sp>
        <p:nvSpPr>
          <p:cNvPr id="3" name="Title 2">
            <a:extLst>
              <a:ext uri="{FF2B5EF4-FFF2-40B4-BE49-F238E27FC236}">
                <a16:creationId xmlns:a16="http://schemas.microsoft.com/office/drawing/2014/main" id="{3196A409-61AC-3799-88C6-62A80C16982B}"/>
              </a:ext>
            </a:extLst>
          </p:cNvPr>
          <p:cNvSpPr>
            <a:spLocks noGrp="1"/>
          </p:cNvSpPr>
          <p:nvPr>
            <p:ph type="title"/>
          </p:nvPr>
        </p:nvSpPr>
        <p:spPr/>
        <p:txBody>
          <a:bodyPr/>
          <a:lstStyle/>
          <a:p>
            <a:r>
              <a:rPr lang="en-GB" dirty="0"/>
              <a:t>Eress Test Partner</a:t>
            </a:r>
          </a:p>
        </p:txBody>
      </p:sp>
      <p:pic>
        <p:nvPicPr>
          <p:cNvPr id="5" name="Bilde 7">
            <a:extLst>
              <a:ext uri="{FF2B5EF4-FFF2-40B4-BE49-F238E27FC236}">
                <a16:creationId xmlns:a16="http://schemas.microsoft.com/office/drawing/2014/main" id="{091F045E-659B-FFCB-4E79-2A6E4648FD96}"/>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11112000" y="5778000"/>
            <a:ext cx="540000" cy="540000"/>
          </a:xfrm>
          <a:prstGeom prst="rect">
            <a:avLst/>
          </a:prstGeom>
        </p:spPr>
      </p:pic>
    </p:spTree>
    <p:extLst>
      <p:ext uri="{BB962C8B-B14F-4D97-AF65-F5344CB8AC3E}">
        <p14:creationId xmlns:p14="http://schemas.microsoft.com/office/powerpoint/2010/main" val="13179323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45625845"/>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lIns="0" tIns="0" rIns="0" bIns="0" rtlCol="0" anchor="ctr">
        <a:normAutofit/>
      </a:bodyPr>
      <a:lstStyle>
        <a:defPPr algn="l">
          <a:defRPr sz="2000" b="0" i="0" dirty="0" smtClean="0">
            <a:solidFill>
              <a:srgbClr val="3DBC38"/>
            </a:solidFill>
            <a:latin typeface="Proxima Nova" panose="02000506030000020004" pitchFamily="2" charset="0"/>
          </a:defRPr>
        </a:defPPr>
      </a:lstStyle>
    </a:txDef>
  </a:objectDefaults>
  <a:extraClrSchemeLst/>
  <a:extLst>
    <a:ext uri="{05A4C25C-085E-4340-85A3-A5531E510DB2}">
      <thm15:themeFamily xmlns:thm15="http://schemas.microsoft.com/office/thememl/2012/main" name="Eress mal" id="{CED33840-A102-4955-B3DA-9D818D4CAB0A}" vid="{D227E646-33DC-4976-8858-4127355361D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haredContentType xmlns="Microsoft.SharePoint.Taxonomy.ContentTypeSync" SourceId="b5ade4f4-33cc-4e03-ab01-0a2e5bb47656" ContentTypeId="0x0101006596242D3321A04D81F06AE7C48C7A72" PreviousValue="false"/>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4.xml><?xml version="1.0" encoding="utf-8"?>
<ct:contentTypeSchema xmlns:ct="http://schemas.microsoft.com/office/2006/metadata/contentType" xmlns:ma="http://schemas.microsoft.com/office/2006/metadata/properties/metaAttributes" ct:_="" ma:_="" ma:contentTypeName="Eress mal" ma:contentTypeID="0x0101006596242D3321A04D81F06AE7C48C7A7200A0F36FDF0326504F9B0520A21D0B62C1" ma:contentTypeVersion="65" ma:contentTypeDescription="" ma:contentTypeScope="" ma:versionID="7f519c8d6cd50a1d07432f58d69f7da1">
  <xsd:schema xmlns:xsd="http://www.w3.org/2001/XMLSchema" xmlns:xs="http://www.w3.org/2001/XMLSchema" xmlns:p="http://schemas.microsoft.com/office/2006/metadata/properties" targetNamespace="http://schemas.microsoft.com/office/2006/metadata/properties" ma:root="true" ma:fieldsID="8fdb94740bc29d6f80210ec5b4db7f21">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18E005A-C7C5-468D-A8C0-2026312CE8B0}">
  <ds:schemaRefs>
    <ds:schemaRef ds:uri="Microsoft.SharePoint.Taxonomy.ContentTypeSync"/>
  </ds:schemaRefs>
</ds:datastoreItem>
</file>

<file path=customXml/itemProps2.xml><?xml version="1.0" encoding="utf-8"?>
<ds:datastoreItem xmlns:ds="http://schemas.openxmlformats.org/officeDocument/2006/customXml" ds:itemID="{993E755D-BF22-472A-8A0F-80C23674A9D8}">
  <ds:schemaRefs>
    <ds:schemaRef ds:uri="http://schemas.microsoft.com/sharepoint/v3/contenttype/forms"/>
  </ds:schemaRefs>
</ds:datastoreItem>
</file>

<file path=customXml/itemProps3.xml><?xml version="1.0" encoding="utf-8"?>
<ds:datastoreItem xmlns:ds="http://schemas.openxmlformats.org/officeDocument/2006/customXml" ds:itemID="{F46EFF8D-484E-464C-9370-B7BC327EB00E}">
  <ds:schemaRefs>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www.w3.org/XML/1998/namespace"/>
  </ds:schemaRefs>
</ds:datastoreItem>
</file>

<file path=customXml/itemProps4.xml><?xml version="1.0" encoding="utf-8"?>
<ds:datastoreItem xmlns:ds="http://schemas.openxmlformats.org/officeDocument/2006/customXml" ds:itemID="{B5206ADB-8BE9-476A-ADEA-44CC33CA522D}"/>
</file>

<file path=docProps/app.xml><?xml version="1.0" encoding="utf-8"?>
<Properties xmlns="http://schemas.openxmlformats.org/officeDocument/2006/extended-properties" xmlns:vt="http://schemas.openxmlformats.org/officeDocument/2006/docPropsVTypes">
  <Template>Eress mal</Template>
  <TotalTime>608</TotalTime>
  <Words>913</Words>
  <Application>Microsoft Office PowerPoint</Application>
  <PresentationFormat>Widescreen</PresentationFormat>
  <Paragraphs>70</Paragraphs>
  <Slides>7</Slides>
  <Notes>7</Notes>
  <HiddenSlides>0</HiddenSlides>
  <MMClips>0</MMClips>
  <ScaleCrop>false</ScaleCrop>
  <HeadingPairs>
    <vt:vector size="6" baseType="variant">
      <vt:variant>
        <vt:lpstr>Brukte skrifter</vt:lpstr>
      </vt:variant>
      <vt:variant>
        <vt:i4>4</vt:i4>
      </vt:variant>
      <vt:variant>
        <vt:lpstr>Tema</vt:lpstr>
      </vt:variant>
      <vt:variant>
        <vt:i4>1</vt:i4>
      </vt:variant>
      <vt:variant>
        <vt:lpstr>Lysbildetitler</vt:lpstr>
      </vt:variant>
      <vt:variant>
        <vt:i4>7</vt:i4>
      </vt:variant>
    </vt:vector>
  </HeadingPairs>
  <TitlesOfParts>
    <vt:vector size="12" baseType="lpstr">
      <vt:lpstr>Proxima Nova Semibold</vt:lpstr>
      <vt:lpstr>Calibri</vt:lpstr>
      <vt:lpstr>Arial</vt:lpstr>
      <vt:lpstr>Proxima Nova</vt:lpstr>
      <vt:lpstr>Office-tema</vt:lpstr>
      <vt:lpstr>Eress Across Europe - Expanding Collaboration</vt:lpstr>
      <vt:lpstr>The Eress Way</vt:lpstr>
      <vt:lpstr>Study on the implementation of on-ground energy data collecting systems in the EU railway system</vt:lpstr>
      <vt:lpstr>Master Data</vt:lpstr>
      <vt:lpstr>Smart Use of Data</vt:lpstr>
      <vt:lpstr>Eress Test Partner</vt:lpstr>
      <vt:lpstr>PowerPoint-presentasjon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Hang Jimmy</dc:creator>
  <cp:lastModifiedBy>Gulbrandsen Dyre Martin Saxrud</cp:lastModifiedBy>
  <cp:revision>64</cp:revision>
  <dcterms:created xsi:type="dcterms:W3CDTF">2023-10-19T10:39:45Z</dcterms:created>
  <dcterms:modified xsi:type="dcterms:W3CDTF">2026-05-27T15:38:07Z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0x0101006596242D3321A04D81F06AE7C48C7A7200A0F36FDF0326504F9B0520A21D0B62C1</vt:lpwstr>
  </property>
  <property fmtid="{D5CDD505-2E9C-101B-9397-08002B2CF9AE}" pid="3" name="MSIP_Label_c5e6e129-f928-4a05-ae32-d838f6b21bdd_Enabled">
    <vt:lpwstr>true</vt:lpwstr>
  </property>
  <property fmtid="{D5CDD505-2E9C-101B-9397-08002B2CF9AE}" pid="4" name="MSIP_Label_c5e6e129-f928-4a05-ae32-d838f6b21bdd_SetDate">
    <vt:lpwstr>2023-07-18T08:18:39Z</vt:lpwstr>
  </property>
  <property fmtid="{D5CDD505-2E9C-101B-9397-08002B2CF9AE}" pid="5" name="MSIP_Label_c5e6e129-f928-4a05-ae32-d838f6b21bdd_Method">
    <vt:lpwstr>Standard</vt:lpwstr>
  </property>
  <property fmtid="{D5CDD505-2E9C-101B-9397-08002B2CF9AE}" pid="6" name="MSIP_Label_c5e6e129-f928-4a05-ae32-d838f6b21bdd_Name">
    <vt:lpwstr>EN Restricted use</vt:lpwstr>
  </property>
  <property fmtid="{D5CDD505-2E9C-101B-9397-08002B2CF9AE}" pid="7" name="MSIP_Label_c5e6e129-f928-4a05-ae32-d838f6b21bdd_SiteId">
    <vt:lpwstr>8b87af7d-8647-4dc7-8df4-5f69a2011bb5</vt:lpwstr>
  </property>
  <property fmtid="{D5CDD505-2E9C-101B-9397-08002B2CF9AE}" pid="8" name="MSIP_Label_c5e6e129-f928-4a05-ae32-d838f6b21bdd_ActionId">
    <vt:lpwstr>21e392d8-b03d-4ada-90d7-54641b62a47a</vt:lpwstr>
  </property>
  <property fmtid="{D5CDD505-2E9C-101B-9397-08002B2CF9AE}" pid="9" name="MSIP_Label_c5e6e129-f928-4a05-ae32-d838f6b21bdd_ContentBits">
    <vt:lpwstr>3</vt:lpwstr>
  </property>
  <property fmtid="{D5CDD505-2E9C-101B-9397-08002B2CF9AE}" pid="10" name="MSIP_Label_a916b774-2437-465d-837f-7d8f9801ccb7_Enabled">
    <vt:lpwstr>true</vt:lpwstr>
  </property>
  <property fmtid="{D5CDD505-2E9C-101B-9397-08002B2CF9AE}" pid="11" name="MSIP_Label_a916b774-2437-465d-837f-7d8f9801ccb7_SetDate">
    <vt:lpwstr>2024-06-14T06:22:30Z</vt:lpwstr>
  </property>
  <property fmtid="{D5CDD505-2E9C-101B-9397-08002B2CF9AE}" pid="12" name="MSIP_Label_a916b774-2437-465d-837f-7d8f9801ccb7_Method">
    <vt:lpwstr>Privileged</vt:lpwstr>
  </property>
  <property fmtid="{D5CDD505-2E9C-101B-9397-08002B2CF9AE}" pid="13" name="MSIP_Label_a916b774-2437-465d-837f-7d8f9801ccb7_Name">
    <vt:lpwstr>a916b774-2437-465d-837f-7d8f9801ccb7</vt:lpwstr>
  </property>
  <property fmtid="{D5CDD505-2E9C-101B-9397-08002B2CF9AE}" pid="14" name="MSIP_Label_a916b774-2437-465d-837f-7d8f9801ccb7_SiteId">
    <vt:lpwstr>6ee535f2-3064-4ac9-81d8-4ceb2ff790c6</vt:lpwstr>
  </property>
  <property fmtid="{D5CDD505-2E9C-101B-9397-08002B2CF9AE}" pid="15" name="MSIP_Label_a916b774-2437-465d-837f-7d8f9801ccb7_ActionId">
    <vt:lpwstr>2a47df51-7a28-4ee2-9cb9-a636cf765ee3</vt:lpwstr>
  </property>
  <property fmtid="{D5CDD505-2E9C-101B-9397-08002B2CF9AE}" pid="16" name="MSIP_Label_a916b774-2437-465d-837f-7d8f9801ccb7_ContentBits">
    <vt:lpwstr>0</vt:lpwstr>
  </property>
</Properties>
</file>