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</p:sldMasterIdLst>
  <p:notesMasterIdLst>
    <p:notesMasterId r:id="rId11"/>
  </p:notesMasterIdLst>
  <p:sldIdLst>
    <p:sldId id="257" r:id="rId6"/>
    <p:sldId id="261" r:id="rId7"/>
    <p:sldId id="263" r:id="rId8"/>
    <p:sldId id="264" r:id="rId9"/>
    <p:sldId id="268" r:id="rId10"/>
  </p:sldIdLst>
  <p:sldSz cx="12192000" cy="6858000"/>
  <p:notesSz cx="6858000" cy="9144000"/>
  <p:embeddedFontLst>
    <p:embeddedFont>
      <p:font typeface="Proxima Nova" panose="020B0604020202020204" charset="0"/>
      <p:regular r:id="rId12"/>
      <p:bold r:id="rId13"/>
      <p:italic r:id="rId14"/>
      <p:boldItalic r:id="rId15"/>
    </p:embeddedFont>
    <p:embeddedFont>
      <p:font typeface="Proxima Nova Semibold" panose="020B0604020202020204" charset="0"/>
      <p:regular r:id="rId16"/>
      <p:bold r:id="rId17"/>
      <p:italic r:id="rId18"/>
      <p:boldItalic r:id="rId1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BF"/>
    <a:srgbClr val="3DBC38"/>
    <a:srgbClr val="00386C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0E0F7-A2EF-4E5A-A1CD-4C4864F752A8}" v="7" dt="2026-05-28T12:37:53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lborg Kjetil" userId="55257a51-8736-48b9-ab86-99214dc879bc" providerId="ADAL" clId="{1F1CF01E-458F-4DA9-8356-A654BA4A0B66}"/>
    <pc:docChg chg="custSel addSld delSld modSld">
      <pc:chgData name="Mikelborg Kjetil" userId="55257a51-8736-48b9-ab86-99214dc879bc" providerId="ADAL" clId="{1F1CF01E-458F-4DA9-8356-A654BA4A0B66}" dt="2025-06-10T15:34:01.846" v="26" actId="47"/>
      <pc:docMkLst>
        <pc:docMk/>
      </pc:docMkLst>
      <pc:sldChg chg="del">
        <pc:chgData name="Mikelborg Kjetil" userId="55257a51-8736-48b9-ab86-99214dc879bc" providerId="ADAL" clId="{1F1CF01E-458F-4DA9-8356-A654BA4A0B66}" dt="2025-06-10T15:34:01.846" v="26" actId="47"/>
        <pc:sldMkLst>
          <pc:docMk/>
          <pc:sldMk cId="579351299" sldId="260"/>
        </pc:sldMkLst>
      </pc:sldChg>
      <pc:sldChg chg="addSp delSp modSp mod">
        <pc:chgData name="Mikelborg Kjetil" userId="55257a51-8736-48b9-ab86-99214dc879bc" providerId="ADAL" clId="{1F1CF01E-458F-4DA9-8356-A654BA4A0B66}" dt="2025-06-09T10:42:46.280" v="24" actId="1076"/>
        <pc:sldMkLst>
          <pc:docMk/>
          <pc:sldMk cId="195952817" sldId="261"/>
        </pc:sldMkLst>
      </pc:sldChg>
      <pc:sldChg chg="del">
        <pc:chgData name="Mikelborg Kjetil" userId="55257a51-8736-48b9-ab86-99214dc879bc" providerId="ADAL" clId="{1F1CF01E-458F-4DA9-8356-A654BA4A0B66}" dt="2025-06-09T10:36:06.033" v="0" actId="47"/>
        <pc:sldMkLst>
          <pc:docMk/>
          <pc:sldMk cId="4210092578" sldId="265"/>
        </pc:sldMkLst>
      </pc:sldChg>
      <pc:sldChg chg="del">
        <pc:chgData name="Mikelborg Kjetil" userId="55257a51-8736-48b9-ab86-99214dc879bc" providerId="ADAL" clId="{1F1CF01E-458F-4DA9-8356-A654BA4A0B66}" dt="2025-06-09T10:36:12.024" v="1" actId="47"/>
        <pc:sldMkLst>
          <pc:docMk/>
          <pc:sldMk cId="3620414588" sldId="266"/>
        </pc:sldMkLst>
      </pc:sldChg>
      <pc:sldChg chg="add">
        <pc:chgData name="Mikelborg Kjetil" userId="55257a51-8736-48b9-ab86-99214dc879bc" providerId="ADAL" clId="{1F1CF01E-458F-4DA9-8356-A654BA4A0B66}" dt="2025-06-10T15:33:56.146" v="25"/>
        <pc:sldMkLst>
          <pc:docMk/>
          <pc:sldMk cId="3200121507" sldId="269"/>
        </pc:sldMkLst>
      </pc:sldChg>
    </pc:docChg>
  </pc:docChgLst>
  <pc:docChgLst>
    <pc:chgData name="Mikelborg Kjetil" userId="55257a51-8736-48b9-ab86-99214dc879bc" providerId="ADAL" clId="{54B37229-DD99-4A6B-B428-5D95A05B15CB}"/>
    <pc:docChg chg="custSel addSld delSld modSld">
      <pc:chgData name="Mikelborg Kjetil" userId="55257a51-8736-48b9-ab86-99214dc879bc" providerId="ADAL" clId="{54B37229-DD99-4A6B-B428-5D95A05B15CB}" dt="2026-05-28T12:38:07.055" v="18" actId="20577"/>
      <pc:docMkLst>
        <pc:docMk/>
      </pc:docMkLst>
      <pc:sldChg chg="modSp add mod">
        <pc:chgData name="Mikelborg Kjetil" userId="55257a51-8736-48b9-ab86-99214dc879bc" providerId="ADAL" clId="{54B37229-DD99-4A6B-B428-5D95A05B15CB}" dt="2026-05-28T12:38:07.055" v="18" actId="20577"/>
        <pc:sldMkLst>
          <pc:docMk/>
          <pc:sldMk cId="1130903286" sldId="257"/>
        </pc:sldMkLst>
        <pc:spChg chg="mod">
          <ac:chgData name="Mikelborg Kjetil" userId="55257a51-8736-48b9-ab86-99214dc879bc" providerId="ADAL" clId="{54B37229-DD99-4A6B-B428-5D95A05B15CB}" dt="2026-05-28T12:38:07.055" v="18" actId="20577"/>
          <ac:spMkLst>
            <pc:docMk/>
            <pc:sldMk cId="1130903286" sldId="257"/>
            <ac:spMk id="2" creationId="{E53B3308-1EC1-FD02-2899-EFABFC5D10DF}"/>
          </ac:spMkLst>
        </pc:spChg>
      </pc:sldChg>
      <pc:sldChg chg="addSp delSp modSp mod">
        <pc:chgData name="Mikelborg Kjetil" userId="55257a51-8736-48b9-ab86-99214dc879bc" providerId="ADAL" clId="{54B37229-DD99-4A6B-B428-5D95A05B15CB}" dt="2026-05-28T12:36:50.279" v="7"/>
        <pc:sldMkLst>
          <pc:docMk/>
          <pc:sldMk cId="195952817" sldId="261"/>
        </pc:sldMkLst>
        <pc:spChg chg="add del mod">
          <ac:chgData name="Mikelborg Kjetil" userId="55257a51-8736-48b9-ab86-99214dc879bc" providerId="ADAL" clId="{54B37229-DD99-4A6B-B428-5D95A05B15CB}" dt="2026-05-28T12:36:28.129" v="3"/>
          <ac:spMkLst>
            <pc:docMk/>
            <pc:sldMk cId="195952817" sldId="261"/>
            <ac:spMk id="2" creationId="{27F05751-66A6-283F-57EF-B70EC50AEB9C}"/>
          </ac:spMkLst>
        </pc:spChg>
        <pc:spChg chg="add del">
          <ac:chgData name="Mikelborg Kjetil" userId="55257a51-8736-48b9-ab86-99214dc879bc" providerId="ADAL" clId="{54B37229-DD99-4A6B-B428-5D95A05B15CB}" dt="2026-05-28T12:26:50.413" v="2" actId="478"/>
          <ac:spMkLst>
            <pc:docMk/>
            <pc:sldMk cId="195952817" sldId="261"/>
            <ac:spMk id="5" creationId="{5C08E634-A3EB-D913-0C62-7D85B328E5F2}"/>
          </ac:spMkLst>
        </pc:spChg>
        <pc:spChg chg="add del mod">
          <ac:chgData name="Mikelborg Kjetil" userId="55257a51-8736-48b9-ab86-99214dc879bc" providerId="ADAL" clId="{54B37229-DD99-4A6B-B428-5D95A05B15CB}" dt="2026-05-28T12:36:33.785" v="4" actId="478"/>
          <ac:spMkLst>
            <pc:docMk/>
            <pc:sldMk cId="195952817" sldId="261"/>
            <ac:spMk id="7" creationId="{2219A52E-9603-9852-3972-00FAE0CFFEEC}"/>
          </ac:spMkLst>
        </pc:spChg>
        <pc:spChg chg="add del">
          <ac:chgData name="Mikelborg Kjetil" userId="55257a51-8736-48b9-ab86-99214dc879bc" providerId="ADAL" clId="{54B37229-DD99-4A6B-B428-5D95A05B15CB}" dt="2026-05-28T12:36:41.467" v="6" actId="478"/>
          <ac:spMkLst>
            <pc:docMk/>
            <pc:sldMk cId="195952817" sldId="261"/>
            <ac:spMk id="8" creationId="{9569146B-0ABA-B700-F76D-B82444C0D3A3}"/>
          </ac:spMkLst>
        </pc:spChg>
        <pc:picChg chg="del">
          <ac:chgData name="Mikelborg Kjetil" userId="55257a51-8736-48b9-ab86-99214dc879bc" providerId="ADAL" clId="{54B37229-DD99-4A6B-B428-5D95A05B15CB}" dt="2026-05-28T12:26:43.513" v="0" actId="478"/>
          <ac:picMkLst>
            <pc:docMk/>
            <pc:sldMk cId="195952817" sldId="261"/>
            <ac:picMk id="6" creationId="{0260A35D-B08A-F196-1BD2-19D1AF23395F}"/>
          </ac:picMkLst>
        </pc:picChg>
        <pc:picChg chg="add">
          <ac:chgData name="Mikelborg Kjetil" userId="55257a51-8736-48b9-ab86-99214dc879bc" providerId="ADAL" clId="{54B37229-DD99-4A6B-B428-5D95A05B15CB}" dt="2026-05-28T12:36:50.279" v="7"/>
          <ac:picMkLst>
            <pc:docMk/>
            <pc:sldMk cId="195952817" sldId="261"/>
            <ac:picMk id="9" creationId="{4BE7DC72-73EF-73FA-F72C-943D2D5DC8DF}"/>
          </ac:picMkLst>
        </pc:picChg>
      </pc:sldChg>
      <pc:sldChg chg="del">
        <pc:chgData name="Mikelborg Kjetil" userId="55257a51-8736-48b9-ab86-99214dc879bc" providerId="ADAL" clId="{54B37229-DD99-4A6B-B428-5D95A05B15CB}" dt="2026-05-28T12:37:56.051" v="9" actId="47"/>
        <pc:sldMkLst>
          <pc:docMk/>
          <pc:sldMk cId="3200121507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A0FDC-28AA-4BB9-A36C-876A26785FB4}" type="datetimeFigureOut">
              <a:rPr lang="nb-NO" smtClean="0"/>
              <a:t>28.05.2026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D659E-2CCE-4542-8C79-8114AAEDC7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41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A76B7381-B906-1A41-A9F0-B83B96D74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55702F1-9EB5-8246-951A-004E553504DF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32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8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llustratio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84D99180-E011-AA47-AD8D-8795A4F7291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2EFFF52-48FD-D24B-9915-49539337A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6E9476D9-342D-3648-8DE9-50E96C1B15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30979CA-87D0-8447-A60A-DED0A98E7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593646"/>
            <a:ext cx="6540500" cy="711200"/>
          </a:xfrm>
          <a:prstGeom prst="rect">
            <a:avLst/>
          </a:prstGeom>
        </p:spPr>
      </p:pic>
      <p:pic>
        <p:nvPicPr>
          <p:cNvPr id="10" name="Bilde 7">
            <a:extLst>
              <a:ext uri="{FF2B5EF4-FFF2-40B4-BE49-F238E27FC236}">
                <a16:creationId xmlns:a16="http://schemas.microsoft.com/office/drawing/2014/main" id="{368C3F4F-35AA-564E-9399-C5BE5A5A7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1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0408F4-84C3-4747-ADC6-D2DC02CB41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63502"/>
            <a:ext cx="10080000" cy="4456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2.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3.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2A31D4BE-5A73-FF4E-AF27-48AE9B72966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A18ED21-14A6-6941-A6F0-497CA7576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BD066B20-0DCA-4B47-96E0-677E4C018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6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26337B-9440-6341-A95A-4C33317D1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2238153"/>
            <a:ext cx="10080000" cy="3899847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2.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3.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656EDEF-01CB-C74E-95C8-FCF9D305123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20981CA-02E3-F94D-A8CE-FCD0E1FF2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FBF1B515-D6F2-1447-943F-4713513EB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24E6FAEB-C3A4-6C41-AE1D-E0FB56A3D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C2CAFDC8-9085-1143-A00C-398F1BA05A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6623" y="1663502"/>
            <a:ext cx="4654498" cy="4654498"/>
          </a:xfrm>
          <a:prstGeom prst="rect">
            <a:avLst/>
          </a:prstGeom>
        </p:spPr>
        <p:txBody>
          <a:bodyPr lIns="90000" anchor="ctr"/>
          <a:lstStyle>
            <a:lvl1pPr marL="0" indent="0" algn="ctr">
              <a:buNone/>
              <a:defRPr>
                <a:latin typeface="Proxima Nova" panose="02000506030000020004" pitchFamily="2" charset="0"/>
              </a:defRPr>
            </a:lvl1pPr>
          </a:lstStyle>
          <a:p>
            <a:r>
              <a:rPr lang="nb-NO" dirty="0"/>
              <a:t>Image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C93906A-3C2B-B842-B42E-E3D7D43D020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914A71-ABFA-4848-A892-63647B28E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63502"/>
            <a:ext cx="4935744" cy="4654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2.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3.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5E3CBD-0CFC-DC41-B3F0-5F7BC577F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FF3DECE8-3686-824D-9062-EC0B92C10A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4D6060F-F6C0-DE49-A215-33A9FC3BE65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5B1DAE36-DE69-D349-A0B1-492CBC12E1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000" y="1663502"/>
            <a:ext cx="4654498" cy="4654498"/>
          </a:xfrm>
          <a:prstGeom prst="rect">
            <a:avLst/>
          </a:prstGeom>
        </p:spPr>
        <p:txBody>
          <a:bodyPr lIns="90000" anchor="ctr"/>
          <a:lstStyle>
            <a:lvl1pPr marL="0" indent="0" algn="ctr">
              <a:buNone/>
              <a:defRPr>
                <a:latin typeface="Proxima Nova" panose="02000506030000020004" pitchFamily="2" charset="0"/>
              </a:defRPr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F06C5C-802B-B844-AEB1-2A8C03B4D6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84256" y="1663502"/>
            <a:ext cx="4935744" cy="4654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2.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3.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6BAF3-3A32-9F4D-AC4D-86FC5F74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5D35F279-6786-8D4B-BBCD-CD9F708B4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1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7878AE-2291-5A41-B756-47E756B3C7A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DB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585CC-1EE7-BC4D-BB30-7EB785141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00000"/>
            <a:ext cx="109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DA3BF8C-D9A3-DB41-9B39-6383AB84C53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686E6673-18EC-754B-B5A8-84CD049D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7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10BDDC1A-D2EA-CF42-99BB-5A18E62E6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4491DE4-D76F-8E45-8A3E-153072B68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8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4C67C0C6-BB7D-104F-B4B0-7D175E2C8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37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799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1E47E9E5-A035-CF40-B091-042760313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0A77EC-7849-C34F-A43A-BCE32D6294A3}"/>
              </a:ext>
            </a:extLst>
          </p:cNvPr>
          <p:cNvSpPr txBox="1"/>
          <p:nvPr userDrawn="1"/>
        </p:nvSpPr>
        <p:spPr>
          <a:xfrm>
            <a:off x="2467155" y="5037826"/>
            <a:ext cx="4097547" cy="4399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endParaRPr lang="nb-NO" sz="2000" b="0" i="0" dirty="0">
              <a:solidFill>
                <a:srgbClr val="3DBC38"/>
              </a:solidFill>
              <a:latin typeface="Proxima Nova" panose="02000506030000020004" pitchFamily="2" charset="0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DD87FF5C-82A3-1A41-AF5D-8007F7640D20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3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849A5F7-F007-9540-8992-681B2169B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EAA6E3F3-E038-E140-B243-2A3A6ABAE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81EBF1C7-A3FC-4841-98A8-C2C79466E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7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18D173C-64DF-1945-A324-DB5C4C0A4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6" b="26"/>
          <a:stretch/>
        </p:blipFill>
        <p:spPr>
          <a:xfrm>
            <a:off x="0" y="3278445"/>
            <a:ext cx="12192000" cy="35795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tx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7">
            <a:extLst>
              <a:ext uri="{FF2B5EF4-FFF2-40B4-BE49-F238E27FC236}">
                <a16:creationId xmlns:a16="http://schemas.microsoft.com/office/drawing/2014/main" id="{4EE2B355-110C-A74E-9C4B-D00ACF90B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8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69F9529-0256-D348-9B47-CED481BB8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A255AA-1394-FD47-B4A0-F85C6C2F0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70B39944-A2FB-0A47-BCBB-731E1DB7E52A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2C812FB0-B92C-CA41-91D4-868AAAB70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5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5555C6-7B8D-0B41-9218-3BDEBA88D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B8D775A3-85CF-C149-8AA8-9814B16B83C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3FAE398-6B53-EF47-91E7-9B93440F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F4B0A61D-F34E-6242-B86A-71B5761D63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3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BB40E7A-8998-824D-88DD-FC8EE6908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1EC4F9B-7FC5-7A44-86E8-2C1796A78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8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5AD8BCF-2E16-264D-952F-3D3AB98C5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4BEA1538-1EA8-0F42-9CB1-228D80240D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5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348A1AC-6B18-8049-A9D7-1D0D32049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AA88A9D-CF82-1143-9D92-B454BCB4F2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8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9D51FE7-91FD-5243-B8CE-2314C9ECD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DFCADA7A-0875-0A4C-92F0-0F478FE33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5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348A1AC-6B18-8049-A9D7-1D0D32049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AA88A9D-CF82-1143-9D92-B454BCB4F2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8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63A01F9-D4FE-A448-8694-33F2E04AE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6830CBC4-749E-5240-830C-83F8CE2CA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1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348A1AC-6B18-8049-A9D7-1D0D32049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AA88A9D-CF82-1143-9D92-B454BCB4F2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8C2E2F8-2C2E-2C42-AB31-7BD1D0566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62A269B3-01E2-F648-B228-50CDA9F326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C5BF0A3-E4AC-DB4B-8386-212D29DE22F0}"/>
              </a:ext>
            </a:extLst>
          </p:cNvPr>
          <p:cNvSpPr/>
          <p:nvPr userDrawn="1"/>
        </p:nvSpPr>
        <p:spPr>
          <a:xfrm>
            <a:off x="0" y="3121223"/>
            <a:ext cx="121920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i="0" dirty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rPr>
              <a:t>Ready today for the railways of tomorrow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D866413-7E2D-894F-B4EE-2C5DBD7C1F70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88C13C0C-B684-8B4B-8B6E-732066C6A66E}"/>
              </a:ext>
            </a:extLst>
          </p:cNvPr>
          <p:cNvSpPr/>
          <p:nvPr userDrawn="1"/>
        </p:nvSpPr>
        <p:spPr>
          <a:xfrm>
            <a:off x="0" y="3865885"/>
            <a:ext cx="12192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0" i="0" dirty="0" err="1">
                <a:solidFill>
                  <a:schemeClr val="bg1"/>
                </a:solidFill>
                <a:latin typeface="Proxima Nova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rPr>
              <a:t>eress.eu</a:t>
            </a:r>
            <a:endParaRPr lang="en-US" sz="2000" b="0" i="0" dirty="0">
              <a:solidFill>
                <a:schemeClr val="bg1"/>
              </a:solidFill>
              <a:latin typeface="Proxima Nova" panose="02000506030000020004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F2C28A93-C7F6-0B4C-9E38-1061F7E0F2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8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Grafika 3">
            <a:extLst>
              <a:ext uri="{FF2B5EF4-FFF2-40B4-BE49-F238E27FC236}">
                <a16:creationId xmlns:a16="http://schemas.microsoft.com/office/drawing/2014/main" id="{F944ED7B-24CE-5940-A31B-832BF1DA84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457" t="4381" r="-42959" b="-23011"/>
          <a:stretch/>
        </p:blipFill>
        <p:spPr>
          <a:xfrm>
            <a:off x="6638109" y="294574"/>
            <a:ext cx="7963782" cy="6235044"/>
          </a:xfrm>
          <a:prstGeom prst="ellipse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0A77EC-7849-C34F-A43A-BCE32D6294A3}"/>
              </a:ext>
            </a:extLst>
          </p:cNvPr>
          <p:cNvSpPr txBox="1"/>
          <p:nvPr userDrawn="1"/>
        </p:nvSpPr>
        <p:spPr>
          <a:xfrm>
            <a:off x="2467155" y="5037826"/>
            <a:ext cx="4097547" cy="4399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endParaRPr lang="nb-NO" sz="2000" b="0" i="0" dirty="0">
              <a:solidFill>
                <a:srgbClr val="3DBC38"/>
              </a:solidFill>
              <a:latin typeface="Proxima Nova" panose="02000506030000020004" pitchFamily="2" charset="0"/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3A5310D3-2236-AE46-97BB-D00A5294AEDA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019959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3C39553-A8D4-2044-B56D-20BBAD554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DA6182CB-6C74-0641-AC81-17EBD4F803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029324F4-1C62-3646-88A9-0E3E03515E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4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8D9D21B9-0686-664F-8BA3-7B5DA5F83A2B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9174733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>
            <a:extLst>
              <a:ext uri="{FF2B5EF4-FFF2-40B4-BE49-F238E27FC236}">
                <a16:creationId xmlns:a16="http://schemas.microsoft.com/office/drawing/2014/main" id="{9DDF5047-9F34-D341-9C86-3D3437110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847" t="-2480" r="-13811" b="-19083"/>
          <a:stretch/>
        </p:blipFill>
        <p:spPr>
          <a:xfrm>
            <a:off x="6267833" y="-325255"/>
            <a:ext cx="8143682" cy="7793874"/>
          </a:xfrm>
          <a:prstGeom prst="ellipse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0A77EC-7849-C34F-A43A-BCE32D6294A3}"/>
              </a:ext>
            </a:extLst>
          </p:cNvPr>
          <p:cNvSpPr txBox="1"/>
          <p:nvPr userDrawn="1"/>
        </p:nvSpPr>
        <p:spPr>
          <a:xfrm>
            <a:off x="2467155" y="5037826"/>
            <a:ext cx="4097547" cy="4399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endParaRPr lang="nb-NO" sz="2000" b="0" i="0" dirty="0">
              <a:solidFill>
                <a:srgbClr val="3DBC38"/>
              </a:solidFill>
              <a:latin typeface="Proxima Nova" panose="0200050603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52B2BC-1520-4740-B8E6-B254E154E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7B057A54-655C-714B-A403-ABD61BA6E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3" name="Bilde 7">
            <a:extLst>
              <a:ext uri="{FF2B5EF4-FFF2-40B4-BE49-F238E27FC236}">
                <a16:creationId xmlns:a16="http://schemas.microsoft.com/office/drawing/2014/main" id="{4CA1B994-5160-DC47-B6BF-8AE2E6AEB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EE85F6C-3713-5747-B043-703726E6F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B8EA377D-FFD0-E242-9343-0B2945DB77E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8222006-3F72-3943-B608-1FAB75057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F0543D64-C64D-C140-BC5C-885312DC66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271DF7CC-34B3-FC43-971A-C053826DA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D353B49-40CF-6640-AFDD-822DB248A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183A4AB9-17AC-364A-9C3F-41EF250F4E30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AACF500-9C13-3544-95E8-8BED2E77B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27A3CFA0-846C-7346-BA64-C38F6CFCA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57066EA2-FC84-DB4A-943D-CFE312443E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3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2512FD-36CF-EC4C-A8B5-4D8A577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EB2A73F1-097C-7C46-BB25-97D94C5BD399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551DD14-4C09-5846-93E1-ACCFC0902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ACB28080-C89B-614D-B4B8-E84A1FC12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00386C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20029BF5-D777-8B42-9F0B-702CFDCF2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2512FD-36CF-EC4C-A8B5-4D8A577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EB2A73F1-097C-7C46-BB25-97D94C5BD399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E5CEC76-ED2B-4B4F-BB0F-C9D4AAFAC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27CE9A2-6B7C-D649-93B0-453E477A7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426CAF9-2303-6E46-B335-3E106A930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2512FD-36CF-EC4C-A8B5-4D8A577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EB2A73F1-097C-7C46-BB25-97D94C5BD399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B765896-9B00-8A46-AD8D-051C9182A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DCD4C1BB-ED37-434F-BCB0-FEC7C0957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FA0172-982F-6040-B18B-560721777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3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04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9" r:id="rId3"/>
    <p:sldLayoutId id="2147483674" r:id="rId4"/>
    <p:sldLayoutId id="2147483673" r:id="rId5"/>
    <p:sldLayoutId id="2147483679" r:id="rId6"/>
    <p:sldLayoutId id="2147483681" r:id="rId7"/>
    <p:sldLayoutId id="2147483682" r:id="rId8"/>
    <p:sldLayoutId id="2147483683" r:id="rId9"/>
    <p:sldLayoutId id="2147483666" r:id="rId10"/>
    <p:sldLayoutId id="2147483663" r:id="rId11"/>
    <p:sldLayoutId id="2147483661" r:id="rId12"/>
    <p:sldLayoutId id="2147483664" r:id="rId13"/>
    <p:sldLayoutId id="2147483662" r:id="rId14"/>
    <p:sldLayoutId id="2147483655" r:id="rId15"/>
    <p:sldLayoutId id="2147483657" r:id="rId16"/>
    <p:sldLayoutId id="2147483677" r:id="rId17"/>
    <p:sldLayoutId id="2147483678" r:id="rId18"/>
    <p:sldLayoutId id="2147483670" r:id="rId19"/>
    <p:sldLayoutId id="2147483671" r:id="rId20"/>
    <p:sldLayoutId id="2147483659" r:id="rId21"/>
    <p:sldLayoutId id="2147483676" r:id="rId22"/>
    <p:sldLayoutId id="2147483656" r:id="rId23"/>
    <p:sldLayoutId id="2147483668" r:id="rId24"/>
    <p:sldLayoutId id="2147483684" r:id="rId25"/>
    <p:sldLayoutId id="2147483685" r:id="rId26"/>
    <p:sldLayoutId id="214748366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CC092-0AC1-8624-338C-2204D6F71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3308-1EC1-FD02-2899-EFABFC5D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079999"/>
            <a:ext cx="10080000" cy="2437590"/>
          </a:xfrm>
        </p:spPr>
        <p:txBody>
          <a:bodyPr/>
          <a:lstStyle/>
          <a:p>
            <a:r>
              <a:rPr lang="en-US" dirty="0"/>
              <a:t>Kjetil Mikelborg</a:t>
            </a:r>
            <a:br>
              <a:rPr lang="en-US" dirty="0"/>
            </a:br>
            <a:r>
              <a:rPr lang="en-US" dirty="0"/>
              <a:t>Chairman Steering Group</a:t>
            </a:r>
            <a:br>
              <a:rPr lang="en-US" dirty="0"/>
            </a:br>
            <a:r>
              <a:rPr lang="en-US" sz="2800" dirty="0" err="1"/>
              <a:t>Eress</a:t>
            </a:r>
            <a:r>
              <a:rPr lang="en-US" sz="2800" dirty="0"/>
              <a:t> User Forum 2026</a:t>
            </a:r>
            <a:br>
              <a:rPr lang="en-US" dirty="0"/>
            </a:br>
            <a:r>
              <a:rPr lang="en-US" sz="2800" dirty="0"/>
              <a:t>Frankfurt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90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A11145D-AADA-86FF-737C-FE413D41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00000"/>
            <a:ext cx="10080000" cy="553998"/>
          </a:xfrm>
        </p:spPr>
        <p:txBody>
          <a:bodyPr>
            <a:normAutofit/>
          </a:bodyPr>
          <a:lstStyle/>
          <a:p>
            <a:r>
              <a:rPr lang="nb-NO" sz="3700" dirty="0" err="1"/>
              <a:t>Eress</a:t>
            </a:r>
            <a:r>
              <a:rPr lang="nb-NO" sz="3700" dirty="0"/>
              <a:t> in </a:t>
            </a:r>
            <a:r>
              <a:rPr lang="nb-NO" sz="3700" dirty="0" err="1"/>
              <a:t>Croatia</a:t>
            </a:r>
            <a:endParaRPr lang="nb-NO" sz="37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BE7DC72-73EF-73FA-F72C-943D2D5D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32A1056-39A1-B1D6-8E0E-B3770990A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60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CE6D6CE-B8A4-5F8E-D380-981C0D13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31" y="782439"/>
            <a:ext cx="6961239" cy="33802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C5AAFDE-9C29-FCE2-3177-13BB9F4CB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0" b="19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39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ctr">
        <a:normAutofit/>
      </a:bodyPr>
      <a:lstStyle>
        <a:defPPr algn="l">
          <a:defRPr sz="2000" b="0" i="0" dirty="0" smtClean="0">
            <a:solidFill>
              <a:srgbClr val="3DBC38"/>
            </a:solidFill>
            <a:latin typeface="Proxima Nova" panose="02000506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ess mal" id="{CED33840-A102-4955-B3DA-9D818D4CAB0A}" vid="{D227E646-33DC-4976-8858-4127355361D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ess mal" ma:contentTypeID="0x0101006596242D3321A04D81F06AE7C48C7A7200A0F36FDF0326504F9B0520A21D0B62C1" ma:contentTypeVersion="65" ma:contentTypeDescription="" ma:contentTypeScope="" ma:versionID="7f519c8d6cd50a1d07432f58d69f7d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fdb94740bc29d6f80210ec5b4db7f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b5ade4f4-33cc-4e03-ab01-0a2e5bb47656" ContentTypeId="0x0101006596242D3321A04D81F06AE7C48C7A72" PreviousValue="false"/>
</file>

<file path=customXml/itemProps1.xml><?xml version="1.0" encoding="utf-8"?>
<ds:datastoreItem xmlns:ds="http://schemas.openxmlformats.org/officeDocument/2006/customXml" ds:itemID="{C4B00789-9F27-4295-92B3-9D0E494772FF}"/>
</file>

<file path=customXml/itemProps2.xml><?xml version="1.0" encoding="utf-8"?>
<ds:datastoreItem xmlns:ds="http://schemas.openxmlformats.org/officeDocument/2006/customXml" ds:itemID="{F46EFF8D-484E-464C-9370-B7BC327EB00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3E755D-BF22-472A-8A0F-80C23674A9D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18E005A-C7C5-468D-A8C0-2026312CE8B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Eress mal</Template>
  <TotalTime>99</TotalTime>
  <Words>17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Proxima Nova</vt:lpstr>
      <vt:lpstr>Proxima Nova Semibold</vt:lpstr>
      <vt:lpstr>Aptos</vt:lpstr>
      <vt:lpstr>Arial</vt:lpstr>
      <vt:lpstr>Office-tema</vt:lpstr>
      <vt:lpstr>Kjetil Mikelborg Chairman Steering Group Eress User Forum 2026 Frankfurt </vt:lpstr>
      <vt:lpstr>Eress in Croatia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Hang Jimmy</dc:creator>
  <cp:lastModifiedBy>Mikelborg Kjetil</cp:lastModifiedBy>
  <cp:revision>64</cp:revision>
  <dcterms:created xsi:type="dcterms:W3CDTF">2023-10-19T10:39:45Z</dcterms:created>
  <dcterms:modified xsi:type="dcterms:W3CDTF">2026-05-28T12:38:11Z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0x0101006596242D3321A04D81F06AE7C48C7A7200A0F36FDF0326504F9B0520A21D0B62C1</vt:lpwstr>
  </property>
  <property fmtid="{D5CDD505-2E9C-101B-9397-08002B2CF9AE}" pid="3" name="MSIP_Label_c5e6e129-f928-4a05-ae32-d838f6b21bdd_Enabled">
    <vt:lpwstr>true</vt:lpwstr>
  </property>
  <property fmtid="{D5CDD505-2E9C-101B-9397-08002B2CF9AE}" pid="4" name="MSIP_Label_c5e6e129-f928-4a05-ae32-d838f6b21bdd_SetDate">
    <vt:lpwstr>2023-07-18T08:18:39Z</vt:lpwstr>
  </property>
  <property fmtid="{D5CDD505-2E9C-101B-9397-08002B2CF9AE}" pid="5" name="MSIP_Label_c5e6e129-f928-4a05-ae32-d838f6b21bdd_Method">
    <vt:lpwstr>Standard</vt:lpwstr>
  </property>
  <property fmtid="{D5CDD505-2E9C-101B-9397-08002B2CF9AE}" pid="6" name="MSIP_Label_c5e6e129-f928-4a05-ae32-d838f6b21bdd_Name">
    <vt:lpwstr>EN Restricted use</vt:lpwstr>
  </property>
  <property fmtid="{D5CDD505-2E9C-101B-9397-08002B2CF9AE}" pid="7" name="MSIP_Label_c5e6e129-f928-4a05-ae32-d838f6b21bdd_SiteId">
    <vt:lpwstr>8b87af7d-8647-4dc7-8df4-5f69a2011bb5</vt:lpwstr>
  </property>
  <property fmtid="{D5CDD505-2E9C-101B-9397-08002B2CF9AE}" pid="8" name="MSIP_Label_c5e6e129-f928-4a05-ae32-d838f6b21bdd_ActionId">
    <vt:lpwstr>21e392d8-b03d-4ada-90d7-54641b62a47a</vt:lpwstr>
  </property>
  <property fmtid="{D5CDD505-2E9C-101B-9397-08002B2CF9AE}" pid="9" name="MSIP_Label_c5e6e129-f928-4a05-ae32-d838f6b21bdd_ContentBits">
    <vt:lpwstr>3</vt:lpwstr>
  </property>
  <property fmtid="{D5CDD505-2E9C-101B-9397-08002B2CF9AE}" pid="10" name="MSIP_Label_a916b774-2437-465d-837f-7d8f9801ccb7_Enabled">
    <vt:lpwstr>true</vt:lpwstr>
  </property>
  <property fmtid="{D5CDD505-2E9C-101B-9397-08002B2CF9AE}" pid="11" name="MSIP_Label_a916b774-2437-465d-837f-7d8f9801ccb7_SetDate">
    <vt:lpwstr>2024-06-14T06:20:49Z</vt:lpwstr>
  </property>
  <property fmtid="{D5CDD505-2E9C-101B-9397-08002B2CF9AE}" pid="12" name="MSIP_Label_a916b774-2437-465d-837f-7d8f9801ccb7_Method">
    <vt:lpwstr>Privileged</vt:lpwstr>
  </property>
  <property fmtid="{D5CDD505-2E9C-101B-9397-08002B2CF9AE}" pid="13" name="MSIP_Label_a916b774-2437-465d-837f-7d8f9801ccb7_Name">
    <vt:lpwstr>a916b774-2437-465d-837f-7d8f9801ccb7</vt:lpwstr>
  </property>
  <property fmtid="{D5CDD505-2E9C-101B-9397-08002B2CF9AE}" pid="14" name="MSIP_Label_a916b774-2437-465d-837f-7d8f9801ccb7_SiteId">
    <vt:lpwstr>6ee535f2-3064-4ac9-81d8-4ceb2ff790c6</vt:lpwstr>
  </property>
  <property fmtid="{D5CDD505-2E9C-101B-9397-08002B2CF9AE}" pid="15" name="MSIP_Label_a916b774-2437-465d-837f-7d8f9801ccb7_ActionId">
    <vt:lpwstr>25015fb2-0fd7-4773-a896-23b49f3217a1</vt:lpwstr>
  </property>
  <property fmtid="{D5CDD505-2E9C-101B-9397-08002B2CF9AE}" pid="16" name="MSIP_Label_a916b774-2437-465d-837f-7d8f9801ccb7_ContentBits">
    <vt:lpwstr>0</vt:lpwstr>
  </property>
</Properties>
</file>