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2" r:id="rId4"/>
  </p:sldMasterIdLst>
  <p:notesMasterIdLst>
    <p:notesMasterId r:id="rId11"/>
  </p:notesMasterIdLst>
  <p:sldIdLst>
    <p:sldId id="1985" r:id="rId5"/>
    <p:sldId id="1969" r:id="rId6"/>
    <p:sldId id="1988" r:id="rId7"/>
    <p:sldId id="335" r:id="rId8"/>
    <p:sldId id="336" r:id="rId9"/>
    <p:sldId id="1986" r:id="rId10"/>
  </p:sldIdLst>
  <p:sldSz cx="12192000" cy="6858000"/>
  <p:notesSz cx="6794500" cy="9906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ulbrandsen Dyre Martin Saxrud" initials="GDMS" lastIdx="1" clrIdx="0">
    <p:extLst>
      <p:ext uri="{19B8F6BF-5375-455C-9EA6-DF929625EA0E}">
        <p15:presenceInfo xmlns:p15="http://schemas.microsoft.com/office/powerpoint/2012/main" userId="S::Dyre.Martin.Saxrud.Gulbrandsen@banenor.no::e4243873-ccf2-4b3d-8ad5-edce9ef895f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7F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23" autoAdjust="0"/>
    <p:restoredTop sz="95586"/>
  </p:normalViewPr>
  <p:slideViewPr>
    <p:cSldViewPr snapToGrid="0" snapToObjects="1">
      <p:cViewPr varScale="1">
        <p:scale>
          <a:sx n="86" d="100"/>
          <a:sy n="86" d="100"/>
        </p:scale>
        <p:origin x="96" y="216"/>
      </p:cViewPr>
      <p:guideLst/>
    </p:cSldViewPr>
  </p:slideViewPr>
  <p:outlineViewPr>
    <p:cViewPr>
      <p:scale>
        <a:sx n="33" d="100"/>
        <a:sy n="33" d="100"/>
      </p:scale>
      <p:origin x="0" y="-64"/>
    </p:cViewPr>
  </p:outlin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n der Spiegel Bart" userId="857136e6-2d73-4681-b9c0-ec569a048ee0" providerId="ADAL" clId="{1CDEA464-520A-42E4-B27C-FA622FA2788C}"/>
    <pc:docChg chg="undo custSel addSld delSld modSld">
      <pc:chgData name="Van der Spiegel Bart" userId="857136e6-2d73-4681-b9c0-ec569a048ee0" providerId="ADAL" clId="{1CDEA464-520A-42E4-B27C-FA622FA2788C}" dt="2026-05-12T11:55:49.199" v="1095" actId="20577"/>
      <pc:docMkLst>
        <pc:docMk/>
      </pc:docMkLst>
      <pc:sldChg chg="addSp delSp modSp mod">
        <pc:chgData name="Van der Spiegel Bart" userId="857136e6-2d73-4681-b9c0-ec569a048ee0" providerId="ADAL" clId="{1CDEA464-520A-42E4-B27C-FA622FA2788C}" dt="2026-05-08T13:28:13.252" v="513" actId="1076"/>
        <pc:sldMkLst>
          <pc:docMk/>
          <pc:sldMk cId="149158932" sldId="335"/>
        </pc:sldMkLst>
        <pc:spChg chg="add mod ord">
          <ac:chgData name="Van der Spiegel Bart" userId="857136e6-2d73-4681-b9c0-ec569a048ee0" providerId="ADAL" clId="{1CDEA464-520A-42E4-B27C-FA622FA2788C}" dt="2026-05-08T13:24:22.938" v="480" actId="166"/>
          <ac:spMkLst>
            <pc:docMk/>
            <pc:sldMk cId="149158932" sldId="335"/>
            <ac:spMk id="7" creationId="{60BBA843-4C62-6976-1E7F-3A30FA53431D}"/>
          </ac:spMkLst>
        </pc:spChg>
        <pc:spChg chg="ord">
          <ac:chgData name="Van der Spiegel Bart" userId="857136e6-2d73-4681-b9c0-ec569a048ee0" providerId="ADAL" clId="{1CDEA464-520A-42E4-B27C-FA622FA2788C}" dt="2026-05-08T13:24:57.211" v="489" actId="166"/>
          <ac:spMkLst>
            <pc:docMk/>
            <pc:sldMk cId="149158932" sldId="335"/>
            <ac:spMk id="11" creationId="{311FD779-6EAA-C9DC-FB98-14CA10C128DC}"/>
          </ac:spMkLst>
        </pc:spChg>
        <pc:spChg chg="mod ord">
          <ac:chgData name="Van der Spiegel Bart" userId="857136e6-2d73-4681-b9c0-ec569a048ee0" providerId="ADAL" clId="{1CDEA464-520A-42E4-B27C-FA622FA2788C}" dt="2026-05-08T13:25:13.182" v="492" actId="20577"/>
          <ac:spMkLst>
            <pc:docMk/>
            <pc:sldMk cId="149158932" sldId="335"/>
            <ac:spMk id="12" creationId="{6ED5E637-8CCF-DF4C-49AA-1C23AEE62E12}"/>
          </ac:spMkLst>
        </pc:spChg>
        <pc:spChg chg="mod">
          <ac:chgData name="Van der Spiegel Bart" userId="857136e6-2d73-4681-b9c0-ec569a048ee0" providerId="ADAL" clId="{1CDEA464-520A-42E4-B27C-FA622FA2788C}" dt="2026-05-08T13:28:04.851" v="512" actId="1076"/>
          <ac:spMkLst>
            <pc:docMk/>
            <pc:sldMk cId="149158932" sldId="335"/>
            <ac:spMk id="26" creationId="{CA2BA44A-2630-1D76-3C48-C23896483BB0}"/>
          </ac:spMkLst>
        </pc:spChg>
        <pc:spChg chg="mod">
          <ac:chgData name="Van der Spiegel Bart" userId="857136e6-2d73-4681-b9c0-ec569a048ee0" providerId="ADAL" clId="{1CDEA464-520A-42E4-B27C-FA622FA2788C}" dt="2026-05-08T13:10:37.087" v="17" actId="20577"/>
          <ac:spMkLst>
            <pc:docMk/>
            <pc:sldMk cId="149158932" sldId="335"/>
            <ac:spMk id="51" creationId="{E8F4D46B-13C0-F468-1D05-05BAD9A0F753}"/>
          </ac:spMkLst>
        </pc:spChg>
        <pc:spChg chg="add mod">
          <ac:chgData name="Van der Spiegel Bart" userId="857136e6-2d73-4681-b9c0-ec569a048ee0" providerId="ADAL" clId="{1CDEA464-520A-42E4-B27C-FA622FA2788C}" dt="2026-05-08T13:24:42.649" v="483" actId="14100"/>
          <ac:spMkLst>
            <pc:docMk/>
            <pc:sldMk cId="149158932" sldId="335"/>
            <ac:spMk id="52" creationId="{3536A0B2-DD1F-4FBF-6A3A-179B042BB4EA}"/>
          </ac:spMkLst>
        </pc:spChg>
        <pc:spChg chg="add mod">
          <ac:chgData name="Van der Spiegel Bart" userId="857136e6-2d73-4681-b9c0-ec569a048ee0" providerId="ADAL" clId="{1CDEA464-520A-42E4-B27C-FA622FA2788C}" dt="2026-05-08T13:24:54.189" v="488" actId="14100"/>
          <ac:spMkLst>
            <pc:docMk/>
            <pc:sldMk cId="149158932" sldId="335"/>
            <ac:spMk id="53" creationId="{558DA532-488E-113D-FA82-5A50359FD3DD}"/>
          </ac:spMkLst>
        </pc:spChg>
        <pc:spChg chg="add mod">
          <ac:chgData name="Van der Spiegel Bart" userId="857136e6-2d73-4681-b9c0-ec569a048ee0" providerId="ADAL" clId="{1CDEA464-520A-42E4-B27C-FA622FA2788C}" dt="2026-05-08T13:25:47.343" v="503" actId="1076"/>
          <ac:spMkLst>
            <pc:docMk/>
            <pc:sldMk cId="149158932" sldId="335"/>
            <ac:spMk id="58" creationId="{00C05D7A-D2B3-CDCF-608A-70D540614802}"/>
          </ac:spMkLst>
        </pc:spChg>
        <pc:spChg chg="add mod">
          <ac:chgData name="Van der Spiegel Bart" userId="857136e6-2d73-4681-b9c0-ec569a048ee0" providerId="ADAL" clId="{1CDEA464-520A-42E4-B27C-FA622FA2788C}" dt="2026-05-08T13:26:47.162" v="508" actId="14100"/>
          <ac:spMkLst>
            <pc:docMk/>
            <pc:sldMk cId="149158932" sldId="335"/>
            <ac:spMk id="62" creationId="{9E757AD1-4EE4-FA5E-6DE7-142C3414CE15}"/>
          </ac:spMkLst>
        </pc:spChg>
        <pc:picChg chg="mod">
          <ac:chgData name="Van der Spiegel Bart" userId="857136e6-2d73-4681-b9c0-ec569a048ee0" providerId="ADAL" clId="{1CDEA464-520A-42E4-B27C-FA622FA2788C}" dt="2026-05-08T13:22:40.036" v="453" actId="1076"/>
          <ac:picMkLst>
            <pc:docMk/>
            <pc:sldMk cId="149158932" sldId="335"/>
            <ac:picMk id="9" creationId="{F119D5B5-51F3-C354-51CA-344665F383DF}"/>
          </ac:picMkLst>
        </pc:picChg>
        <pc:cxnChg chg="add mod ord">
          <ac:chgData name="Van der Spiegel Bart" userId="857136e6-2d73-4681-b9c0-ec569a048ee0" providerId="ADAL" clId="{1CDEA464-520A-42E4-B27C-FA622FA2788C}" dt="2026-05-08T13:25:05.383" v="490" actId="14100"/>
          <ac:cxnSpMkLst>
            <pc:docMk/>
            <pc:sldMk cId="149158932" sldId="335"/>
            <ac:cxnSpMk id="16" creationId="{60D23549-2A96-1631-D628-A2BB10EC4678}"/>
          </ac:cxnSpMkLst>
        </pc:cxnChg>
        <pc:cxnChg chg="add mod">
          <ac:chgData name="Van der Spiegel Bart" userId="857136e6-2d73-4681-b9c0-ec569a048ee0" providerId="ADAL" clId="{1CDEA464-520A-42E4-B27C-FA622FA2788C}" dt="2026-05-08T13:26:08.865" v="505" actId="14100"/>
          <ac:cxnSpMkLst>
            <pc:docMk/>
            <pc:sldMk cId="149158932" sldId="335"/>
            <ac:cxnSpMk id="59" creationId="{E560F389-64D6-51E0-91B9-B5419C091979}"/>
          </ac:cxnSpMkLst>
        </pc:cxnChg>
        <pc:cxnChg chg="add mod">
          <ac:chgData name="Van der Spiegel Bart" userId="857136e6-2d73-4681-b9c0-ec569a048ee0" providerId="ADAL" clId="{1CDEA464-520A-42E4-B27C-FA622FA2788C}" dt="2026-05-08T13:28:13.252" v="513" actId="1076"/>
          <ac:cxnSpMkLst>
            <pc:docMk/>
            <pc:sldMk cId="149158932" sldId="335"/>
            <ac:cxnSpMk id="63" creationId="{03735B22-0806-3175-1730-10FC15220947}"/>
          </ac:cxnSpMkLst>
        </pc:cxnChg>
      </pc:sldChg>
      <pc:sldChg chg="modSp mod">
        <pc:chgData name="Van der Spiegel Bart" userId="857136e6-2d73-4681-b9c0-ec569a048ee0" providerId="ADAL" clId="{1CDEA464-520A-42E4-B27C-FA622FA2788C}" dt="2026-05-08T13:33:47.212" v="1066" actId="27636"/>
        <pc:sldMkLst>
          <pc:docMk/>
          <pc:sldMk cId="1758171090" sldId="336"/>
        </pc:sldMkLst>
        <pc:spChg chg="mod">
          <ac:chgData name="Van der Spiegel Bart" userId="857136e6-2d73-4681-b9c0-ec569a048ee0" providerId="ADAL" clId="{1CDEA464-520A-42E4-B27C-FA622FA2788C}" dt="2026-05-08T13:33:47.212" v="1066" actId="27636"/>
          <ac:spMkLst>
            <pc:docMk/>
            <pc:sldMk cId="1758171090" sldId="336"/>
            <ac:spMk id="3" creationId="{90CD5C82-D1D7-B098-4CFD-A861070A76E1}"/>
          </ac:spMkLst>
        </pc:spChg>
      </pc:sldChg>
      <pc:sldChg chg="modSp mod">
        <pc:chgData name="Van der Spiegel Bart" userId="857136e6-2d73-4681-b9c0-ec569a048ee0" providerId="ADAL" clId="{1CDEA464-520A-42E4-B27C-FA622FA2788C}" dt="2026-05-08T13:08:51.019" v="9" actId="20577"/>
        <pc:sldMkLst>
          <pc:docMk/>
          <pc:sldMk cId="3636650487" sldId="1985"/>
        </pc:sldMkLst>
        <pc:spChg chg="mod">
          <ac:chgData name="Van der Spiegel Bart" userId="857136e6-2d73-4681-b9c0-ec569a048ee0" providerId="ADAL" clId="{1CDEA464-520A-42E4-B27C-FA622FA2788C}" dt="2026-05-08T13:08:51.019" v="9" actId="20577"/>
          <ac:spMkLst>
            <pc:docMk/>
            <pc:sldMk cId="3636650487" sldId="1985"/>
            <ac:spMk id="10" creationId="{972BFD26-A64C-871C-1604-260738745783}"/>
          </ac:spMkLst>
        </pc:spChg>
      </pc:sldChg>
      <pc:sldChg chg="modSp mod">
        <pc:chgData name="Van der Spiegel Bart" userId="857136e6-2d73-4681-b9c0-ec569a048ee0" providerId="ADAL" clId="{1CDEA464-520A-42E4-B27C-FA622FA2788C}" dt="2026-05-12T11:55:49.199" v="1095" actId="20577"/>
        <pc:sldMkLst>
          <pc:docMk/>
          <pc:sldMk cId="840741074" sldId="1986"/>
        </pc:sldMkLst>
        <pc:spChg chg="mod">
          <ac:chgData name="Van der Spiegel Bart" userId="857136e6-2d73-4681-b9c0-ec569a048ee0" providerId="ADAL" clId="{1CDEA464-520A-42E4-B27C-FA622FA2788C}" dt="2026-05-12T11:55:49.199" v="1095" actId="20577"/>
          <ac:spMkLst>
            <pc:docMk/>
            <pc:sldMk cId="840741074" sldId="1986"/>
            <ac:spMk id="5" creationId="{DA369834-D21A-F746-BEEE-4CE327C5B6A2}"/>
          </ac:spMkLst>
        </pc:spChg>
      </pc:sldChg>
      <pc:sldChg chg="addSp modSp new modAnim">
        <pc:chgData name="Van der Spiegel Bart" userId="857136e6-2d73-4681-b9c0-ec569a048ee0" providerId="ADAL" clId="{1CDEA464-520A-42E4-B27C-FA622FA2788C}" dt="2026-05-08T13:17:59.246" v="411"/>
        <pc:sldMkLst>
          <pc:docMk/>
          <pc:sldMk cId="1784933001" sldId="1988"/>
        </pc:sldMkLst>
        <pc:spChg chg="add mod">
          <ac:chgData name="Van der Spiegel Bart" userId="857136e6-2d73-4681-b9c0-ec569a048ee0" providerId="ADAL" clId="{1CDEA464-520A-42E4-B27C-FA622FA2788C}" dt="2026-05-08T13:17:59.246" v="411"/>
          <ac:spMkLst>
            <pc:docMk/>
            <pc:sldMk cId="1784933001" sldId="1988"/>
            <ac:spMk id="6" creationId="{2E7022F2-549D-5201-18B6-736F4B9A2710}"/>
          </ac:spMkLst>
        </pc:spChg>
        <pc:spChg chg="add mod">
          <ac:chgData name="Van der Spiegel Bart" userId="857136e6-2d73-4681-b9c0-ec569a048ee0" providerId="ADAL" clId="{1CDEA464-520A-42E4-B27C-FA622FA2788C}" dt="2026-05-08T13:17:59.246" v="411"/>
          <ac:spMkLst>
            <pc:docMk/>
            <pc:sldMk cId="1784933001" sldId="1988"/>
            <ac:spMk id="17" creationId="{82AA5926-7B59-CE40-34FF-40851AA1F7D0}"/>
          </ac:spMkLst>
        </pc:spChg>
        <pc:spChg chg="mod">
          <ac:chgData name="Van der Spiegel Bart" userId="857136e6-2d73-4681-b9c0-ec569a048ee0" providerId="ADAL" clId="{1CDEA464-520A-42E4-B27C-FA622FA2788C}" dt="2026-05-08T13:17:59.246" v="411"/>
          <ac:spMkLst>
            <pc:docMk/>
            <pc:sldMk cId="1784933001" sldId="1988"/>
            <ac:spMk id="20" creationId="{3B5C563A-2E82-B06F-7F3C-1FA7BFE53C9C}"/>
          </ac:spMkLst>
        </pc:spChg>
        <pc:spChg chg="add mod">
          <ac:chgData name="Van der Spiegel Bart" userId="857136e6-2d73-4681-b9c0-ec569a048ee0" providerId="ADAL" clId="{1CDEA464-520A-42E4-B27C-FA622FA2788C}" dt="2026-05-08T13:17:59.246" v="411"/>
          <ac:spMkLst>
            <pc:docMk/>
            <pc:sldMk cId="1784933001" sldId="1988"/>
            <ac:spMk id="27" creationId="{853BFD5D-38CC-8065-B98F-D7C202F24554}"/>
          </ac:spMkLst>
        </pc:spChg>
        <pc:spChg chg="add mod">
          <ac:chgData name="Van der Spiegel Bart" userId="857136e6-2d73-4681-b9c0-ec569a048ee0" providerId="ADAL" clId="{1CDEA464-520A-42E4-B27C-FA622FA2788C}" dt="2026-05-08T13:17:59.246" v="411"/>
          <ac:spMkLst>
            <pc:docMk/>
            <pc:sldMk cId="1784933001" sldId="1988"/>
            <ac:spMk id="28" creationId="{6A6B9AAF-B8F9-9ACA-36DE-574651394E18}"/>
          </ac:spMkLst>
        </pc:spChg>
        <pc:spChg chg="mod">
          <ac:chgData name="Van der Spiegel Bart" userId="857136e6-2d73-4681-b9c0-ec569a048ee0" providerId="ADAL" clId="{1CDEA464-520A-42E4-B27C-FA622FA2788C}" dt="2026-05-08T13:17:59.246" v="411"/>
          <ac:spMkLst>
            <pc:docMk/>
            <pc:sldMk cId="1784933001" sldId="1988"/>
            <ac:spMk id="31" creationId="{609A6868-6954-1F44-3CF3-65F4C583DF27}"/>
          </ac:spMkLst>
        </pc:spChg>
        <pc:spChg chg="add mod">
          <ac:chgData name="Van der Spiegel Bart" userId="857136e6-2d73-4681-b9c0-ec569a048ee0" providerId="ADAL" clId="{1CDEA464-520A-42E4-B27C-FA622FA2788C}" dt="2026-05-08T13:17:59.246" v="411"/>
          <ac:spMkLst>
            <pc:docMk/>
            <pc:sldMk cId="1784933001" sldId="1988"/>
            <ac:spMk id="37" creationId="{80EEF0D3-0E7F-E233-7922-C0AC99EA7A8D}"/>
          </ac:spMkLst>
        </pc:spChg>
        <pc:spChg chg="add mod">
          <ac:chgData name="Van der Spiegel Bart" userId="857136e6-2d73-4681-b9c0-ec569a048ee0" providerId="ADAL" clId="{1CDEA464-520A-42E4-B27C-FA622FA2788C}" dt="2026-05-08T13:17:59.246" v="411"/>
          <ac:spMkLst>
            <pc:docMk/>
            <pc:sldMk cId="1784933001" sldId="1988"/>
            <ac:spMk id="42" creationId="{9D230A08-AA96-F66C-141F-25A41371327D}"/>
          </ac:spMkLst>
        </pc:spChg>
        <pc:spChg chg="add mod">
          <ac:chgData name="Van der Spiegel Bart" userId="857136e6-2d73-4681-b9c0-ec569a048ee0" providerId="ADAL" clId="{1CDEA464-520A-42E4-B27C-FA622FA2788C}" dt="2026-05-08T13:17:59.246" v="411"/>
          <ac:spMkLst>
            <pc:docMk/>
            <pc:sldMk cId="1784933001" sldId="1988"/>
            <ac:spMk id="45" creationId="{7F127C18-64F3-8E90-1959-8082A045BB9B}"/>
          </ac:spMkLst>
        </pc:spChg>
        <pc:spChg chg="add mod">
          <ac:chgData name="Van der Spiegel Bart" userId="857136e6-2d73-4681-b9c0-ec569a048ee0" providerId="ADAL" clId="{1CDEA464-520A-42E4-B27C-FA622FA2788C}" dt="2026-05-08T13:17:59.246" v="411"/>
          <ac:spMkLst>
            <pc:docMk/>
            <pc:sldMk cId="1784933001" sldId="1988"/>
            <ac:spMk id="47" creationId="{67B6482E-E7CA-E4B6-0E83-DD4F90DF966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B62F37-6D01-7046-9FF7-DCE24ABE88DE}" type="datetimeFigureOut">
              <a:rPr lang="de-DE" smtClean="0"/>
              <a:t>12.05.2026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38250"/>
            <a:ext cx="59436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67262"/>
            <a:ext cx="5435600" cy="3900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B5DC7A-8D1B-5045-BBF1-870AC899D4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0304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B5DC7A-8D1B-5045-BBF1-870AC899D484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3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B5DC7A-8D1B-5045-BBF1-870AC899D484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9018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emf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sv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page ERES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8933" y="304170"/>
            <a:ext cx="1011768" cy="1010872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3417" y="1500188"/>
            <a:ext cx="11707283" cy="5176836"/>
          </a:xfrm>
          <a:prstGeom prst="rect">
            <a:avLst/>
          </a:prstGeom>
        </p:spPr>
      </p:pic>
      <p:cxnSp>
        <p:nvCxnSpPr>
          <p:cNvPr id="15" name="Straight Connector 10"/>
          <p:cNvCxnSpPr/>
          <p:nvPr userDrawn="1"/>
        </p:nvCxnSpPr>
        <p:spPr>
          <a:xfrm>
            <a:off x="243417" y="195263"/>
            <a:ext cx="11707283" cy="0"/>
          </a:xfrm>
          <a:prstGeom prst="line">
            <a:avLst/>
          </a:prstGeom>
          <a:ln w="31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43418" y="1027331"/>
            <a:ext cx="10522764" cy="273442"/>
          </a:xfrm>
        </p:spPr>
        <p:txBody>
          <a:bodyPr anchor="ctr">
            <a:noAutofit/>
          </a:bodyPr>
          <a:lstStyle>
            <a:lvl1pPr marL="0" indent="0" algn="l">
              <a:buNone/>
              <a:defRPr sz="3400">
                <a:solidFill>
                  <a:srgbClr val="092A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err="1"/>
              <a:t>Subtitle</a:t>
            </a:r>
            <a:endParaRPr lang="nb-NO" dirty="0"/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243418" y="304171"/>
            <a:ext cx="10339916" cy="594599"/>
          </a:xfrm>
        </p:spPr>
        <p:txBody>
          <a:bodyPr anchor="t">
            <a:noAutofit/>
          </a:bodyPr>
          <a:lstStyle>
            <a:lvl1pPr algn="l">
              <a:defRPr sz="4800">
                <a:solidFill>
                  <a:srgbClr val="092A5A"/>
                </a:solidFill>
              </a:defRPr>
            </a:lvl1pPr>
          </a:lstStyle>
          <a:p>
            <a:r>
              <a:rPr lang="nb-NO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8703749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ith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 userDrawn="1"/>
        </p:nvSpPr>
        <p:spPr>
          <a:xfrm>
            <a:off x="-19793" y="0"/>
            <a:ext cx="12211793" cy="548680"/>
          </a:xfrm>
          <a:prstGeom prst="rect">
            <a:avLst/>
          </a:prstGeom>
          <a:solidFill>
            <a:srgbClr val="22222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2063552" y="116632"/>
            <a:ext cx="8160907" cy="360040"/>
          </a:xfrm>
          <a:prstGeom prst="rect">
            <a:avLst/>
          </a:prstGeom>
        </p:spPr>
        <p:txBody>
          <a:bodyPr/>
          <a:lstStyle>
            <a:lvl1pPr>
              <a:defRPr sz="16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title</a:t>
            </a:r>
            <a:endParaRPr lang="fr-CH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48680"/>
            <a:ext cx="2419200" cy="4608512"/>
          </a:xfrm>
          <a:prstGeom prst="rect">
            <a:avLst/>
          </a:prstGeom>
          <a:noFill/>
          <a:ln>
            <a:solidFill>
              <a:srgbClr val="96CDE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buNone/>
              <a:defRPr lang="en-US" sz="1200" dirty="0" smtClean="0">
                <a:solidFill>
                  <a:schemeClr val="dk1"/>
                </a:solidFill>
              </a:defRPr>
            </a:lvl1pPr>
            <a:lvl2pPr>
              <a:defRPr lang="en-US" sz="1800" dirty="0" smtClean="0">
                <a:solidFill>
                  <a:schemeClr val="dk1"/>
                </a:solidFill>
              </a:defRPr>
            </a:lvl2pPr>
            <a:lvl3pPr>
              <a:defRPr lang="en-US" sz="1800" dirty="0" smtClean="0">
                <a:solidFill>
                  <a:schemeClr val="dk1"/>
                </a:solidFill>
              </a:defRPr>
            </a:lvl3pPr>
            <a:lvl4pPr>
              <a:defRPr lang="en-US" sz="1800" dirty="0" smtClean="0">
                <a:solidFill>
                  <a:schemeClr val="dk1"/>
                </a:solidFill>
              </a:defRPr>
            </a:lvl4pPr>
            <a:lvl5pPr>
              <a:defRPr lang="fr-CH" sz="1800" dirty="0">
                <a:solidFill>
                  <a:schemeClr val="dk1"/>
                </a:solidFill>
              </a:defRPr>
            </a:lvl5pPr>
          </a:lstStyle>
          <a:p>
            <a:pPr marL="0" lvl="0"/>
            <a:r>
              <a:rPr lang="fr-CH" dirty="0" err="1"/>
              <a:t>partner_network</a:t>
            </a:r>
            <a:endParaRPr lang="fr-C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2437553" y="548681"/>
            <a:ext cx="2419200" cy="2318737"/>
          </a:xfrm>
          <a:prstGeom prst="rect">
            <a:avLst/>
          </a:prstGeom>
          <a:noFill/>
          <a:ln>
            <a:solidFill>
              <a:srgbClr val="96CDE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buNone/>
              <a:defRPr lang="en-US" sz="1200" smtClean="0">
                <a:solidFill>
                  <a:schemeClr val="dk1"/>
                </a:solidFill>
              </a:defRPr>
            </a:lvl1pPr>
            <a:lvl2pPr>
              <a:defRPr lang="en-US" sz="1800" smtClean="0">
                <a:solidFill>
                  <a:schemeClr val="dk1"/>
                </a:solidFill>
              </a:defRPr>
            </a:lvl2pPr>
            <a:lvl3pPr>
              <a:defRPr lang="en-US" sz="1800" smtClean="0">
                <a:solidFill>
                  <a:schemeClr val="dk1"/>
                </a:solidFill>
              </a:defRPr>
            </a:lvl3pPr>
            <a:lvl4pPr>
              <a:defRPr lang="en-US" sz="1800" smtClean="0">
                <a:solidFill>
                  <a:schemeClr val="dk1"/>
                </a:solidFill>
              </a:defRPr>
            </a:lvl4pPr>
            <a:lvl5pPr>
              <a:defRPr lang="fr-CH" sz="1800">
                <a:solidFill>
                  <a:schemeClr val="dk1"/>
                </a:solidFill>
              </a:defRPr>
            </a:lvl5pPr>
          </a:lstStyle>
          <a:p>
            <a:pPr marL="0" lvl="0"/>
            <a:r>
              <a:rPr lang="fr-CH" sz="1200" dirty="0" err="1"/>
              <a:t>key_activities</a:t>
            </a:r>
            <a:endParaRPr lang="fr-CH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880589" y="548680"/>
            <a:ext cx="2419200" cy="4608000"/>
          </a:xfrm>
          <a:prstGeom prst="rect">
            <a:avLst/>
          </a:prstGeom>
          <a:noFill/>
          <a:ln>
            <a:solidFill>
              <a:srgbClr val="96CDE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buNone/>
              <a:defRPr lang="en-US" sz="1200" smtClean="0">
                <a:solidFill>
                  <a:schemeClr val="dk1"/>
                </a:solidFill>
              </a:defRPr>
            </a:lvl1pPr>
            <a:lvl2pPr>
              <a:defRPr lang="en-US" sz="1800" smtClean="0">
                <a:solidFill>
                  <a:schemeClr val="dk1"/>
                </a:solidFill>
              </a:defRPr>
            </a:lvl2pPr>
            <a:lvl3pPr>
              <a:defRPr lang="en-US" sz="1800" smtClean="0">
                <a:solidFill>
                  <a:schemeClr val="dk1"/>
                </a:solidFill>
              </a:defRPr>
            </a:lvl3pPr>
            <a:lvl4pPr>
              <a:defRPr lang="en-US" sz="1800" smtClean="0">
                <a:solidFill>
                  <a:schemeClr val="dk1"/>
                </a:solidFill>
              </a:defRPr>
            </a:lvl4pPr>
            <a:lvl5pPr>
              <a:defRPr lang="fr-CH" sz="1800">
                <a:solidFill>
                  <a:schemeClr val="dk1"/>
                </a:solidFill>
              </a:defRPr>
            </a:lvl5pPr>
          </a:lstStyle>
          <a:p>
            <a:r>
              <a:rPr lang="fr-CH" sz="1200" dirty="0" err="1"/>
              <a:t>value_proposition</a:t>
            </a:r>
            <a:endParaRPr lang="fr-CH" sz="1200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2442732" y="2867417"/>
            <a:ext cx="2419200" cy="2289776"/>
          </a:xfrm>
          <a:prstGeom prst="rect">
            <a:avLst/>
          </a:prstGeom>
          <a:noFill/>
          <a:ln>
            <a:solidFill>
              <a:srgbClr val="96CDE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buNone/>
              <a:defRPr lang="en-US" sz="1200" smtClean="0">
                <a:solidFill>
                  <a:schemeClr val="dk1"/>
                </a:solidFill>
              </a:defRPr>
            </a:lvl1pPr>
            <a:lvl2pPr>
              <a:defRPr lang="en-US" sz="1800" smtClean="0">
                <a:solidFill>
                  <a:schemeClr val="dk1"/>
                </a:solidFill>
              </a:defRPr>
            </a:lvl2pPr>
            <a:lvl3pPr>
              <a:defRPr lang="en-US" sz="1800" smtClean="0">
                <a:solidFill>
                  <a:schemeClr val="dk1"/>
                </a:solidFill>
              </a:defRPr>
            </a:lvl3pPr>
            <a:lvl4pPr>
              <a:defRPr lang="en-US" sz="1800" smtClean="0">
                <a:solidFill>
                  <a:schemeClr val="dk1"/>
                </a:solidFill>
              </a:defRPr>
            </a:lvl4pPr>
            <a:lvl5pPr>
              <a:defRPr lang="fr-CH" sz="1800">
                <a:solidFill>
                  <a:schemeClr val="dk1"/>
                </a:solidFill>
              </a:defRPr>
            </a:lvl5pPr>
          </a:lstStyle>
          <a:p>
            <a:pPr marL="0" lvl="0"/>
            <a:r>
              <a:rPr lang="fr-CH" sz="1200" dirty="0" err="1"/>
              <a:t>key_resources</a:t>
            </a:r>
            <a:endParaRPr lang="fr-CH" dirty="0"/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1" y="5157193"/>
            <a:ext cx="6076951" cy="1691649"/>
          </a:xfrm>
          <a:prstGeom prst="rect">
            <a:avLst/>
          </a:prstGeom>
          <a:noFill/>
          <a:ln>
            <a:solidFill>
              <a:srgbClr val="96CDE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buNone/>
              <a:defRPr lang="en-US" sz="1200" smtClean="0">
                <a:solidFill>
                  <a:schemeClr val="dk1"/>
                </a:solidFill>
              </a:defRPr>
            </a:lvl1pPr>
            <a:lvl2pPr>
              <a:defRPr lang="en-US" sz="1800" smtClean="0">
                <a:solidFill>
                  <a:schemeClr val="dk1"/>
                </a:solidFill>
              </a:defRPr>
            </a:lvl2pPr>
            <a:lvl3pPr>
              <a:defRPr lang="en-US" sz="1800" smtClean="0">
                <a:solidFill>
                  <a:schemeClr val="dk1"/>
                </a:solidFill>
              </a:defRPr>
            </a:lvl3pPr>
            <a:lvl4pPr>
              <a:defRPr lang="en-US" sz="1800" smtClean="0">
                <a:solidFill>
                  <a:schemeClr val="dk1"/>
                </a:solidFill>
              </a:defRPr>
            </a:lvl4pPr>
            <a:lvl5pPr>
              <a:defRPr lang="fr-CH" sz="1800">
                <a:solidFill>
                  <a:schemeClr val="dk1"/>
                </a:solidFill>
              </a:defRPr>
            </a:lvl5pPr>
          </a:lstStyle>
          <a:p>
            <a:r>
              <a:rPr lang="fr-CH" sz="1200" dirty="0" err="1"/>
              <a:t>cost_structure</a:t>
            </a:r>
            <a:endParaRPr lang="fr-CH" sz="1200" dirty="0"/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6076648" y="5159367"/>
            <a:ext cx="6105600" cy="1692000"/>
          </a:xfrm>
          <a:prstGeom prst="rect">
            <a:avLst/>
          </a:prstGeom>
          <a:noFill/>
          <a:ln>
            <a:solidFill>
              <a:srgbClr val="96CDE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buNone/>
              <a:defRPr lang="en-US" sz="1200" smtClean="0">
                <a:solidFill>
                  <a:schemeClr val="dk1"/>
                </a:solidFill>
              </a:defRPr>
            </a:lvl1pPr>
            <a:lvl2pPr>
              <a:defRPr lang="en-US" sz="1800" smtClean="0">
                <a:solidFill>
                  <a:schemeClr val="dk1"/>
                </a:solidFill>
              </a:defRPr>
            </a:lvl2pPr>
            <a:lvl3pPr>
              <a:defRPr lang="en-US" sz="1800" smtClean="0">
                <a:solidFill>
                  <a:schemeClr val="dk1"/>
                </a:solidFill>
              </a:defRPr>
            </a:lvl3pPr>
            <a:lvl4pPr>
              <a:defRPr lang="en-US" sz="1800" smtClean="0">
                <a:solidFill>
                  <a:schemeClr val="dk1"/>
                </a:solidFill>
              </a:defRPr>
            </a:lvl4pPr>
            <a:lvl5pPr>
              <a:defRPr lang="fr-CH" sz="1800">
                <a:solidFill>
                  <a:schemeClr val="dk1"/>
                </a:solidFill>
              </a:defRPr>
            </a:lvl5pPr>
          </a:lstStyle>
          <a:p>
            <a:r>
              <a:rPr lang="fr-CH" sz="1200" dirty="0" err="1"/>
              <a:t>revenue_streams</a:t>
            </a:r>
            <a:endParaRPr lang="fr-CH" sz="1200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7301532" y="548681"/>
            <a:ext cx="2419200" cy="2318737"/>
          </a:xfrm>
          <a:prstGeom prst="rect">
            <a:avLst/>
          </a:prstGeom>
          <a:noFill/>
          <a:ln>
            <a:solidFill>
              <a:srgbClr val="96CDE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buNone/>
              <a:defRPr lang="en-US" sz="1200" smtClean="0">
                <a:solidFill>
                  <a:schemeClr val="dk1"/>
                </a:solidFill>
              </a:defRPr>
            </a:lvl1pPr>
            <a:lvl2pPr>
              <a:defRPr lang="en-US" sz="1800" smtClean="0">
                <a:solidFill>
                  <a:schemeClr val="dk1"/>
                </a:solidFill>
              </a:defRPr>
            </a:lvl2pPr>
            <a:lvl3pPr>
              <a:defRPr lang="en-US" sz="1800" smtClean="0">
                <a:solidFill>
                  <a:schemeClr val="dk1"/>
                </a:solidFill>
              </a:defRPr>
            </a:lvl3pPr>
            <a:lvl4pPr>
              <a:defRPr lang="en-US" sz="1800" smtClean="0">
                <a:solidFill>
                  <a:schemeClr val="dk1"/>
                </a:solidFill>
              </a:defRPr>
            </a:lvl4pPr>
            <a:lvl5pPr>
              <a:defRPr lang="fr-CH" sz="1800">
                <a:solidFill>
                  <a:schemeClr val="dk1"/>
                </a:solidFill>
              </a:defRPr>
            </a:lvl5pPr>
          </a:lstStyle>
          <a:p>
            <a:r>
              <a:rPr lang="fr-CH" sz="1200" dirty="0" err="1"/>
              <a:t>customer_relationship</a:t>
            </a:r>
            <a:endParaRPr lang="fr-CH" sz="1200" dirty="0"/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7305435" y="2867450"/>
            <a:ext cx="2419200" cy="2289600"/>
          </a:xfrm>
          <a:prstGeom prst="rect">
            <a:avLst/>
          </a:prstGeom>
          <a:noFill/>
          <a:ln>
            <a:solidFill>
              <a:srgbClr val="96CDE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buNone/>
              <a:defRPr lang="en-US" sz="1200" smtClean="0">
                <a:solidFill>
                  <a:schemeClr val="dk1"/>
                </a:solidFill>
              </a:defRPr>
            </a:lvl1pPr>
            <a:lvl2pPr>
              <a:defRPr lang="en-US" sz="1800" smtClean="0">
                <a:solidFill>
                  <a:schemeClr val="dk1"/>
                </a:solidFill>
              </a:defRPr>
            </a:lvl2pPr>
            <a:lvl3pPr>
              <a:defRPr lang="en-US" sz="1800" smtClean="0">
                <a:solidFill>
                  <a:schemeClr val="dk1"/>
                </a:solidFill>
              </a:defRPr>
            </a:lvl3pPr>
            <a:lvl4pPr>
              <a:defRPr lang="en-US" sz="1800" smtClean="0">
                <a:solidFill>
                  <a:schemeClr val="dk1"/>
                </a:solidFill>
              </a:defRPr>
            </a:lvl4pPr>
            <a:lvl5pPr>
              <a:defRPr lang="fr-CH" sz="1800">
                <a:solidFill>
                  <a:schemeClr val="dk1"/>
                </a:solidFill>
              </a:defRPr>
            </a:lvl5pPr>
          </a:lstStyle>
          <a:p>
            <a:r>
              <a:rPr lang="fr-CH" sz="1200" dirty="0" err="1"/>
              <a:t>channels</a:t>
            </a:r>
            <a:endParaRPr lang="fr-CH" sz="1200" dirty="0"/>
          </a:p>
        </p:txBody>
      </p:sp>
      <p:sp>
        <p:nvSpPr>
          <p:cNvPr id="25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9732149" y="548680"/>
            <a:ext cx="2448000" cy="4608000"/>
          </a:xfrm>
          <a:prstGeom prst="rect">
            <a:avLst/>
          </a:prstGeom>
          <a:noFill/>
          <a:ln>
            <a:solidFill>
              <a:srgbClr val="96CDE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buNone/>
              <a:defRPr lang="en-US" sz="1200" smtClean="0">
                <a:solidFill>
                  <a:schemeClr val="dk1"/>
                </a:solidFill>
              </a:defRPr>
            </a:lvl1pPr>
            <a:lvl2pPr>
              <a:defRPr lang="en-US" sz="1800" smtClean="0">
                <a:solidFill>
                  <a:schemeClr val="dk1"/>
                </a:solidFill>
              </a:defRPr>
            </a:lvl2pPr>
            <a:lvl3pPr>
              <a:defRPr lang="en-US" sz="1800" smtClean="0">
                <a:solidFill>
                  <a:schemeClr val="dk1"/>
                </a:solidFill>
              </a:defRPr>
            </a:lvl3pPr>
            <a:lvl4pPr>
              <a:defRPr lang="en-US" sz="1800" smtClean="0">
                <a:solidFill>
                  <a:schemeClr val="dk1"/>
                </a:solidFill>
              </a:defRPr>
            </a:lvl4pPr>
            <a:lvl5pPr>
              <a:defRPr lang="fr-CH" sz="1800">
                <a:solidFill>
                  <a:schemeClr val="dk1"/>
                </a:solidFill>
              </a:defRPr>
            </a:lvl5pPr>
          </a:lstStyle>
          <a:p>
            <a:r>
              <a:rPr lang="fr-CH" sz="1200" dirty="0" err="1"/>
              <a:t>customer_segments</a:t>
            </a:r>
            <a:endParaRPr lang="fr-CH" sz="1200" dirty="0"/>
          </a:p>
        </p:txBody>
      </p:sp>
      <p:pic>
        <p:nvPicPr>
          <p:cNvPr id="1026" name="Picture 2" descr="C:\Users\boris\Dropbox\BMFoundry\02 BMWebApp\DEsign\Materials\report icons\report_ch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60362" y="2839889"/>
            <a:ext cx="415991" cy="311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boris\Dropbox\BMFoundry\02 BMWebApp\DEsign\Materials\report icons\report_cr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60363" y="514751"/>
            <a:ext cx="415991" cy="311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boris\Dropbox\BMFoundry\02 BMWebApp\DEsign\Materials\report icons\report_cs.png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65171" y="536870"/>
            <a:ext cx="415991" cy="311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boris\Dropbox\BMFoundry\02 BMWebApp\DEsign\Materials\report icons\report_cst.png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80010" y="5157193"/>
            <a:ext cx="415991" cy="311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boris\Dropbox\BMFoundry\02 BMWebApp\DEsign\Materials\report icons\report_ka.png"/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63819" y="563927"/>
            <a:ext cx="415991" cy="311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boris\Dropbox\BMFoundry\02 BMWebApp\DEsign\Materials\report icons\report_kp.png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3553" y="563928"/>
            <a:ext cx="415991" cy="311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boris\Dropbox\BMFoundry\02 BMWebApp\DEsign\Materials\report icons\report_kr.png"/>
          <p:cNvPicPr>
            <a:picLocks noChangeAspect="1" noChangeArrowheads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67809" y="2852937"/>
            <a:ext cx="415991" cy="311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boris\Dropbox\BMFoundry\02 BMWebApp\DEsign\Materials\report icons\report_rs.png"/>
          <p:cNvPicPr>
            <a:picLocks noChangeAspect="1" noChangeArrowheads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35106" y="5157193"/>
            <a:ext cx="415991" cy="311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boris\Dropbox\BMFoundry\02 BMWebApp\DEsign\Materials\report icons\report_vp.png"/>
          <p:cNvPicPr>
            <a:picLocks noChangeAspect="1" noChangeArrowheads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64086" y="536870"/>
            <a:ext cx="415991" cy="311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349" y="143768"/>
            <a:ext cx="2016224" cy="29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073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1" y="1905001"/>
            <a:ext cx="10487025" cy="4010025"/>
          </a:xfrm>
        </p:spPr>
        <p:txBody>
          <a:bodyPr/>
          <a:lstStyle>
            <a:lvl1pPr>
              <a:defRPr sz="1800"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5235" y="6356352"/>
            <a:ext cx="51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‹nr.›</a:t>
            </a:fld>
            <a:endParaRPr lang="en-US"/>
          </a:p>
        </p:txBody>
      </p:sp>
      <p:sp>
        <p:nvSpPr>
          <p:cNvPr id="14" name="eukarelialogoplaceholder"/>
          <p:cNvSpPr txBox="1"/>
          <p:nvPr userDrawn="1"/>
        </p:nvSpPr>
        <p:spPr>
          <a:xfrm>
            <a:off x="864001" y="6002534"/>
            <a:ext cx="111598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050" b="1" baseline="3000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5" name="eulogoplaceholder"/>
          <p:cNvSpPr txBox="1"/>
          <p:nvPr userDrawn="1"/>
        </p:nvSpPr>
        <p:spPr>
          <a:xfrm>
            <a:off x="864000" y="5983067"/>
            <a:ext cx="39600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050" b="1" baseline="3000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7" name="eulogotenplaceholder"/>
          <p:cNvSpPr txBox="1"/>
          <p:nvPr userDrawn="1"/>
        </p:nvSpPr>
        <p:spPr>
          <a:xfrm>
            <a:off x="864000" y="6228002"/>
            <a:ext cx="39600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050" b="1" baseline="3000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21" name="eufinancelogoplaceholder"/>
          <p:cNvSpPr txBox="1"/>
          <p:nvPr userDrawn="1"/>
        </p:nvSpPr>
        <p:spPr>
          <a:xfrm>
            <a:off x="864001" y="6228002"/>
            <a:ext cx="337990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050" b="1" baseline="3000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</p:spTree>
    <p:extLst>
      <p:ext uri="{BB962C8B-B14F-4D97-AF65-F5344CB8AC3E}">
        <p14:creationId xmlns:p14="http://schemas.microsoft.com/office/powerpoint/2010/main" val="4059719382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23BED8-F04E-1740-85E0-4E93909C4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79B102C-ED95-544F-A913-82BDCB48E9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8EBC797-B012-F142-BBAE-DC8835C26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BBA8E-03AF-E14F-95ED-E3A4EC24D997}" type="datetimeFigureOut">
              <a:rPr lang="de-DE" smtClean="0"/>
              <a:t>12.05.2026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747EA06-979B-4C40-AA66-1794100AD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CF696A7-EBB2-D243-981C-15A996BAC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23D8E-32CB-2348-AE40-1242B85D084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28039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40408F4-84C3-4747-ADC6-D2DC02CB41A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663502"/>
            <a:ext cx="10080000" cy="4456498"/>
          </a:xfrm>
          <a:prstGeom prst="rect">
            <a:avLst/>
          </a:prstGeom>
        </p:spPr>
        <p:txBody>
          <a:bodyPr lIns="90000">
            <a:normAutofit/>
          </a:bodyPr>
          <a:lstStyle>
            <a:lvl1pPr marL="900" indent="0">
              <a:lnSpc>
                <a:spcPct val="100000"/>
              </a:lnSpc>
              <a:spcAft>
                <a:spcPts val="600"/>
              </a:spcAft>
              <a:buClr>
                <a:srgbClr val="3DBC38"/>
              </a:buClr>
              <a:buSzPct val="100000"/>
              <a:buFont typeface="Arial" panose="020B0604020202020204" pitchFamily="34" charset="0"/>
              <a:buNone/>
              <a:defRPr sz="2000" b="0" i="0" u="none" strike="noStrike">
                <a:ln>
                  <a:noFill/>
                </a:ln>
                <a:latin typeface="Proxima Nova" panose="02000506030000020004" pitchFamily="2" charset="0"/>
              </a:defRPr>
            </a:lvl1pPr>
            <a:lvl2pPr>
              <a:lnSpc>
                <a:spcPct val="100000"/>
              </a:lnSpc>
              <a:spcAft>
                <a:spcPts val="600"/>
              </a:spcAft>
              <a:buClr>
                <a:srgbClr val="3DBC38"/>
              </a:buClr>
              <a:defRPr sz="2000" b="0" i="0">
                <a:latin typeface="Proxima Nova" panose="02000506030000020004" pitchFamily="2" charset="0"/>
              </a:defRPr>
            </a:lvl2pPr>
            <a:lvl3pPr>
              <a:lnSpc>
                <a:spcPct val="100000"/>
              </a:lnSpc>
              <a:spcAft>
                <a:spcPts val="600"/>
              </a:spcAft>
              <a:buClr>
                <a:srgbClr val="3DBC38"/>
              </a:buClr>
              <a:defRPr sz="2000" b="0" i="0">
                <a:latin typeface="Proxima Nova" panose="02000506030000020004" pitchFamily="2" charset="0"/>
              </a:defRPr>
            </a:lvl3pPr>
            <a:lvl4pPr>
              <a:spcAft>
                <a:spcPts val="600"/>
              </a:spcAft>
              <a:buClr>
                <a:srgbClr val="3DBC38"/>
              </a:buClr>
              <a:defRPr sz="2000" b="0" i="0">
                <a:latin typeface="Proxima Nova" panose="02000506030000020004" pitchFamily="2" charset="0"/>
              </a:defRPr>
            </a:lvl4pPr>
            <a:lvl5pPr>
              <a:buClr>
                <a:srgbClr val="3DBC38"/>
              </a:buClr>
              <a:defRPr sz="2000" b="0" i="0">
                <a:latin typeface="Proxima Nova" panose="02000506030000020004" pitchFamily="2" charset="0"/>
              </a:defRPr>
            </a:lvl5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/>
              <a:t>2. </a:t>
            </a:r>
            <a:r>
              <a:rPr lang="nb-NO" dirty="0" err="1"/>
              <a:t>level</a:t>
            </a:r>
            <a:endParaRPr lang="nb-NO" dirty="0"/>
          </a:p>
          <a:p>
            <a:pPr lvl="2"/>
            <a:r>
              <a:rPr lang="nb-NO" dirty="0"/>
              <a:t>3. </a:t>
            </a:r>
            <a:r>
              <a:rPr lang="nb-NO" dirty="0" err="1"/>
              <a:t>level</a:t>
            </a:r>
            <a:endParaRPr lang="nb-NO" dirty="0"/>
          </a:p>
        </p:txBody>
      </p:sp>
      <p:cxnSp>
        <p:nvCxnSpPr>
          <p:cNvPr id="6" name="Rett linje 5">
            <a:extLst>
              <a:ext uri="{FF2B5EF4-FFF2-40B4-BE49-F238E27FC236}">
                <a16:creationId xmlns:a16="http://schemas.microsoft.com/office/drawing/2014/main" id="{2A31D4BE-5A73-FF4E-AF27-48AE9B729666}"/>
              </a:ext>
            </a:extLst>
          </p:cNvPr>
          <p:cNvCxnSpPr>
            <a:cxnSpLocks/>
          </p:cNvCxnSpPr>
          <p:nvPr userDrawn="1"/>
        </p:nvCxnSpPr>
        <p:spPr>
          <a:xfrm>
            <a:off x="540000" y="540000"/>
            <a:ext cx="11112000" cy="0"/>
          </a:xfrm>
          <a:prstGeom prst="line">
            <a:avLst/>
          </a:prstGeom>
          <a:ln w="38100">
            <a:solidFill>
              <a:srgbClr val="0038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BA18ED21-14A6-6941-A6F0-497CA75766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900000"/>
            <a:ext cx="10080000" cy="5539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4000" b="1" i="0">
                <a:solidFill>
                  <a:srgbClr val="00386C"/>
                </a:solidFill>
                <a:latin typeface="Proxima Nova Semibold" panose="02000506030000020004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en-US" dirty="0"/>
          </a:p>
        </p:txBody>
      </p:sp>
      <p:pic>
        <p:nvPicPr>
          <p:cNvPr id="7" name="Bilde 7">
            <a:extLst>
              <a:ext uri="{FF2B5EF4-FFF2-40B4-BE49-F238E27FC236}">
                <a16:creationId xmlns:a16="http://schemas.microsoft.com/office/drawing/2014/main" id="{BD066B20-0DCA-4B47-96E0-677E4C0186C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11112000" y="5778000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009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E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0852" y="3222988"/>
            <a:ext cx="1127548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50852" y="2032001"/>
            <a:ext cx="11275481" cy="1184971"/>
          </a:xfrm>
        </p:spPr>
        <p:txBody>
          <a:bodyPr anchor="b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b-NO" dirty="0"/>
              <a:t>CLICK TO EDIT MASTER TITLE STYLE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0851" y="1060450"/>
            <a:ext cx="11275483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Bild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5999" y="307975"/>
            <a:ext cx="550333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094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age E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851" y="1245998"/>
            <a:ext cx="11275483" cy="655638"/>
          </a:xfrm>
        </p:spPr>
        <p:txBody>
          <a:bodyPr/>
          <a:lstStyle/>
          <a:p>
            <a:r>
              <a:rPr lang="nb-NO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0851" y="1901637"/>
            <a:ext cx="11275483" cy="4224527"/>
          </a:xfrm>
        </p:spPr>
        <p:txBody>
          <a:bodyPr/>
          <a:lstStyle>
            <a:lvl1pPr marL="182563" indent="-182563">
              <a:defRPr baseline="0"/>
            </a:lvl1pPr>
            <a:lvl2pPr marL="449263" indent="-182563">
              <a:defRPr/>
            </a:lvl2pPr>
            <a:lvl3pPr marL="449263" indent="-182563">
              <a:defRPr/>
            </a:lvl3pPr>
            <a:lvl4pPr marL="449263" indent="-182563">
              <a:defRPr/>
            </a:lvl4pPr>
            <a:lvl5pPr marL="449263" indent="-182563">
              <a:defRPr/>
            </a:lvl5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/>
              <a:t>Second </a:t>
            </a:r>
            <a:r>
              <a:rPr lang="nb-NO" dirty="0" err="1"/>
              <a:t>level</a:t>
            </a:r>
            <a:endParaRPr lang="nb-NO" dirty="0"/>
          </a:p>
          <a:p>
            <a:pPr lvl="4"/>
            <a:r>
              <a:rPr lang="nb-NO" dirty="0"/>
              <a:t>Third </a:t>
            </a:r>
            <a:r>
              <a:rPr lang="nb-NO" dirty="0" err="1"/>
              <a:t>level</a:t>
            </a:r>
            <a:endParaRPr lang="nb-NO" dirty="0"/>
          </a:p>
          <a:p>
            <a:pPr lvl="1"/>
            <a:r>
              <a:rPr lang="nb-NO" dirty="0"/>
              <a:t>Second </a:t>
            </a:r>
            <a:r>
              <a:rPr lang="nb-NO" dirty="0" err="1"/>
              <a:t>level</a:t>
            </a:r>
            <a:endParaRPr lang="nb-NO" dirty="0"/>
          </a:p>
          <a:p>
            <a:pPr lvl="2"/>
            <a:r>
              <a:rPr lang="nb-NO" dirty="0"/>
              <a:t>Third </a:t>
            </a:r>
            <a:r>
              <a:rPr lang="nb-NO" dirty="0" err="1"/>
              <a:t>level</a:t>
            </a:r>
            <a:endParaRPr lang="nb-NO" dirty="0"/>
          </a:p>
          <a:p>
            <a:pPr lvl="3"/>
            <a:r>
              <a:rPr lang="nb-NO" dirty="0" err="1"/>
              <a:t>Fourth</a:t>
            </a:r>
            <a:r>
              <a:rPr lang="nb-NO" dirty="0"/>
              <a:t> </a:t>
            </a:r>
            <a:r>
              <a:rPr lang="nb-NO" dirty="0" err="1"/>
              <a:t>level</a:t>
            </a:r>
            <a:endParaRPr lang="nb-NO" dirty="0"/>
          </a:p>
          <a:p>
            <a:pPr lvl="4"/>
            <a:r>
              <a:rPr lang="nb-NO" dirty="0"/>
              <a:t>Fifth </a:t>
            </a:r>
            <a:r>
              <a:rPr lang="nb-NO" dirty="0" err="1"/>
              <a:t>level</a:t>
            </a:r>
            <a:endParaRPr lang="nb-NO" dirty="0"/>
          </a:p>
        </p:txBody>
      </p:sp>
      <p:cxnSp>
        <p:nvCxnSpPr>
          <p:cNvPr id="8" name="Straight Connector 10"/>
          <p:cNvCxnSpPr/>
          <p:nvPr userDrawn="1"/>
        </p:nvCxnSpPr>
        <p:spPr>
          <a:xfrm>
            <a:off x="450851" y="1060450"/>
            <a:ext cx="11275483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Bilde 1">
            <a:extLst>
              <a:ext uri="{FF2B5EF4-FFF2-40B4-BE49-F238E27FC236}">
                <a16:creationId xmlns:a16="http://schemas.microsoft.com/office/drawing/2014/main" id="{BE761ECB-32F9-1E4D-A55C-450F691E08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5999" y="307975"/>
            <a:ext cx="550333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374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age 2 E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851" y="1245998"/>
            <a:ext cx="11275483" cy="65563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b-NO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97600" y="1901637"/>
            <a:ext cx="5528733" cy="4775389"/>
          </a:xfrm>
        </p:spPr>
        <p:txBody>
          <a:bodyPr/>
          <a:lstStyle>
            <a:lvl1pPr>
              <a:defRPr sz="2400"/>
            </a:lvl1pPr>
            <a:lvl2pPr marL="449263" indent="-182563">
              <a:defRPr sz="1600"/>
            </a:lvl2pPr>
            <a:lvl3pPr marL="449263" indent="-182563">
              <a:defRPr sz="1600"/>
            </a:lvl3pPr>
            <a:lvl4pPr marL="449263" indent="-182563">
              <a:defRPr sz="1600"/>
            </a:lvl4pPr>
            <a:lvl5pPr marL="449263" indent="-182563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/>
              <a:t>Second </a:t>
            </a:r>
            <a:r>
              <a:rPr lang="nb-NO" dirty="0" err="1"/>
              <a:t>level</a:t>
            </a:r>
            <a:endParaRPr lang="nb-NO" dirty="0"/>
          </a:p>
          <a:p>
            <a:pPr lvl="2"/>
            <a:r>
              <a:rPr lang="nb-NO" dirty="0"/>
              <a:t>Third </a:t>
            </a:r>
            <a:r>
              <a:rPr lang="nb-NO" dirty="0" err="1"/>
              <a:t>level</a:t>
            </a:r>
            <a:endParaRPr lang="nb-NO" dirty="0"/>
          </a:p>
          <a:p>
            <a:pPr lvl="3"/>
            <a:r>
              <a:rPr lang="nb-NO" dirty="0" err="1"/>
              <a:t>Fourth</a:t>
            </a:r>
            <a:r>
              <a:rPr lang="nb-NO" dirty="0"/>
              <a:t> </a:t>
            </a:r>
            <a:r>
              <a:rPr lang="nb-NO" dirty="0" err="1"/>
              <a:t>level</a:t>
            </a:r>
            <a:endParaRPr lang="nb-NO" dirty="0"/>
          </a:p>
          <a:p>
            <a:pPr lvl="4"/>
            <a:r>
              <a:rPr lang="nb-NO" dirty="0"/>
              <a:t>Fifth </a:t>
            </a:r>
            <a:r>
              <a:rPr lang="nb-NO" dirty="0" err="1"/>
              <a:t>level</a:t>
            </a:r>
            <a:endParaRPr lang="nb-NO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0" hasCustomPrompt="1"/>
          </p:nvPr>
        </p:nvSpPr>
        <p:spPr>
          <a:xfrm>
            <a:off x="450851" y="1901637"/>
            <a:ext cx="5543549" cy="4775389"/>
          </a:xfrm>
        </p:spPr>
        <p:txBody>
          <a:bodyPr/>
          <a:lstStyle>
            <a:lvl1pPr marL="182563" indent="-182563">
              <a:defRPr sz="2400"/>
            </a:lvl1pPr>
            <a:lvl2pPr marL="449263" indent="-182563">
              <a:defRPr sz="1600"/>
            </a:lvl2pPr>
            <a:lvl3pPr marL="449263" indent="-182563">
              <a:defRPr sz="1600"/>
            </a:lvl3pPr>
            <a:lvl4pPr marL="449263" indent="-182563">
              <a:defRPr sz="1600"/>
            </a:lvl4pPr>
            <a:lvl5pPr marL="449263" indent="-182563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/>
              <a:t>Second </a:t>
            </a:r>
            <a:r>
              <a:rPr lang="nb-NO" dirty="0" err="1"/>
              <a:t>level</a:t>
            </a:r>
            <a:endParaRPr lang="nb-NO" dirty="0"/>
          </a:p>
          <a:p>
            <a:pPr lvl="2"/>
            <a:r>
              <a:rPr lang="nb-NO" dirty="0"/>
              <a:t>Third </a:t>
            </a:r>
            <a:r>
              <a:rPr lang="nb-NO" dirty="0" err="1"/>
              <a:t>level</a:t>
            </a:r>
            <a:endParaRPr lang="nb-NO" dirty="0"/>
          </a:p>
          <a:p>
            <a:pPr lvl="3"/>
            <a:r>
              <a:rPr lang="nb-NO" dirty="0" err="1"/>
              <a:t>Fourth</a:t>
            </a:r>
            <a:r>
              <a:rPr lang="nb-NO" dirty="0"/>
              <a:t> </a:t>
            </a:r>
            <a:r>
              <a:rPr lang="nb-NO" dirty="0" err="1"/>
              <a:t>level</a:t>
            </a:r>
            <a:endParaRPr lang="nb-NO" dirty="0"/>
          </a:p>
          <a:p>
            <a:pPr lvl="4"/>
            <a:r>
              <a:rPr lang="nb-NO" dirty="0"/>
              <a:t>Fifth </a:t>
            </a:r>
            <a:r>
              <a:rPr lang="nb-NO" dirty="0" err="1"/>
              <a:t>level</a:t>
            </a:r>
            <a:endParaRPr lang="nb-NO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0851" y="1060450"/>
            <a:ext cx="11275483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Bilde 1">
            <a:extLst>
              <a:ext uri="{FF2B5EF4-FFF2-40B4-BE49-F238E27FC236}">
                <a16:creationId xmlns:a16="http://schemas.microsoft.com/office/drawing/2014/main" id="{9D9A7FF8-4E9E-D54C-AB3A-C7880398A4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5999" y="307975"/>
            <a:ext cx="550333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154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age 3 E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0851" y="1245760"/>
            <a:ext cx="5545667" cy="660404"/>
          </a:xfrm>
        </p:spPr>
        <p:txBody>
          <a:bodyPr anchor="ctr">
            <a:noAutofit/>
          </a:bodyPr>
          <a:lstStyle>
            <a:lvl1pPr marL="0" indent="0">
              <a:buNone/>
              <a:defRPr sz="2800" b="0" i="0">
                <a:solidFill>
                  <a:schemeClr val="tx2"/>
                </a:solidFill>
                <a:latin typeface="GillSans Bold"/>
                <a:cs typeface="GillSans 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0851" y="1906165"/>
            <a:ext cx="5545667" cy="4770861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 err="1"/>
              <a:t>Second</a:t>
            </a:r>
            <a:r>
              <a:rPr lang="nb-NO" dirty="0"/>
              <a:t> </a:t>
            </a:r>
            <a:r>
              <a:rPr lang="nb-NO" dirty="0" err="1"/>
              <a:t>level</a:t>
            </a:r>
            <a:endParaRPr lang="nb-NO" dirty="0"/>
          </a:p>
          <a:p>
            <a:pPr lvl="2"/>
            <a:r>
              <a:rPr lang="nb-NO" dirty="0" err="1"/>
              <a:t>Third</a:t>
            </a:r>
            <a:r>
              <a:rPr lang="nb-NO" dirty="0"/>
              <a:t> </a:t>
            </a:r>
            <a:r>
              <a:rPr lang="nb-NO" dirty="0" err="1"/>
              <a:t>level</a:t>
            </a:r>
            <a:endParaRPr lang="nb-NO" dirty="0"/>
          </a:p>
          <a:p>
            <a:pPr lvl="3"/>
            <a:r>
              <a:rPr lang="nb-NO" dirty="0" err="1"/>
              <a:t>Fourth</a:t>
            </a:r>
            <a:r>
              <a:rPr lang="nb-NO" dirty="0"/>
              <a:t> </a:t>
            </a:r>
            <a:r>
              <a:rPr lang="nb-NO" dirty="0" err="1"/>
              <a:t>level</a:t>
            </a:r>
            <a:endParaRPr lang="nb-NO" dirty="0"/>
          </a:p>
          <a:p>
            <a:pPr lvl="4"/>
            <a:r>
              <a:rPr lang="nb-NO" dirty="0" err="1"/>
              <a:t>Fifth</a:t>
            </a:r>
            <a:r>
              <a:rPr lang="nb-NO" dirty="0"/>
              <a:t> </a:t>
            </a:r>
            <a:r>
              <a:rPr lang="nb-NO" dirty="0" err="1"/>
              <a:t>level</a:t>
            </a:r>
            <a:endParaRPr lang="nb-NO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7" y="1245760"/>
            <a:ext cx="5532967" cy="660404"/>
          </a:xfrm>
        </p:spPr>
        <p:txBody>
          <a:bodyPr anchor="ctr">
            <a:noAutofit/>
          </a:bodyPr>
          <a:lstStyle>
            <a:lvl1pPr marL="0" indent="0">
              <a:buNone/>
              <a:defRPr sz="2800" b="0" i="0">
                <a:solidFill>
                  <a:schemeClr val="tx2"/>
                </a:solidFill>
                <a:latin typeface="GillSans Bold"/>
                <a:cs typeface="GillSans 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93367" y="1906165"/>
            <a:ext cx="5532967" cy="4770860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 err="1"/>
              <a:t>Second</a:t>
            </a:r>
            <a:r>
              <a:rPr lang="nb-NO" dirty="0"/>
              <a:t> </a:t>
            </a:r>
            <a:r>
              <a:rPr lang="nb-NO" dirty="0" err="1"/>
              <a:t>level</a:t>
            </a:r>
            <a:endParaRPr lang="nb-NO" dirty="0"/>
          </a:p>
          <a:p>
            <a:pPr lvl="2"/>
            <a:r>
              <a:rPr lang="nb-NO" dirty="0" err="1"/>
              <a:t>Third</a:t>
            </a:r>
            <a:r>
              <a:rPr lang="nb-NO" dirty="0"/>
              <a:t> </a:t>
            </a:r>
            <a:r>
              <a:rPr lang="nb-NO" dirty="0" err="1"/>
              <a:t>level</a:t>
            </a:r>
            <a:endParaRPr lang="nb-NO" dirty="0"/>
          </a:p>
          <a:p>
            <a:pPr lvl="3"/>
            <a:r>
              <a:rPr lang="nb-NO" dirty="0" err="1"/>
              <a:t>Fourth</a:t>
            </a:r>
            <a:r>
              <a:rPr lang="nb-NO" dirty="0"/>
              <a:t> </a:t>
            </a:r>
            <a:r>
              <a:rPr lang="nb-NO" dirty="0" err="1"/>
              <a:t>level</a:t>
            </a:r>
            <a:endParaRPr lang="nb-NO" dirty="0"/>
          </a:p>
          <a:p>
            <a:pPr lvl="4"/>
            <a:r>
              <a:rPr lang="nb-NO" dirty="0" err="1"/>
              <a:t>Fifth</a:t>
            </a:r>
            <a:r>
              <a:rPr lang="nb-NO" dirty="0"/>
              <a:t> </a:t>
            </a:r>
            <a:r>
              <a:rPr lang="nb-NO" dirty="0" err="1"/>
              <a:t>level</a:t>
            </a:r>
            <a:endParaRPr lang="nb-NO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0851" y="1060450"/>
            <a:ext cx="11275483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Bilde 1">
            <a:extLst>
              <a:ext uri="{FF2B5EF4-FFF2-40B4-BE49-F238E27FC236}">
                <a16:creationId xmlns:a16="http://schemas.microsoft.com/office/drawing/2014/main" id="{DBD141B3-4BFB-E345-8E79-D7D44C238B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5999" y="307975"/>
            <a:ext cx="550333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736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page with photo E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851" y="1245998"/>
            <a:ext cx="11275483" cy="65563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b-NO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0851" y="1901637"/>
            <a:ext cx="6372795" cy="4775389"/>
          </a:xfrm>
        </p:spPr>
        <p:txBody>
          <a:bodyPr/>
          <a:lstStyle>
            <a:lvl1pPr marL="182563" indent="-182563">
              <a:buFont typeface="Wingdings" charset="2"/>
              <a:buChar char="§"/>
              <a:defRPr sz="2400"/>
            </a:lvl1pPr>
            <a:lvl2pPr marL="449263" indent="-182563">
              <a:defRPr sz="1600"/>
            </a:lvl2pPr>
            <a:lvl3pPr marL="449263" indent="-182563">
              <a:defRPr sz="1600"/>
            </a:lvl3pPr>
            <a:lvl4pPr marL="449263" indent="-182563">
              <a:defRPr sz="1600"/>
            </a:lvl4pPr>
            <a:lvl5pPr marL="449263" indent="-182563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/>
              <a:t>Second </a:t>
            </a:r>
            <a:r>
              <a:rPr lang="nb-NO" dirty="0" err="1"/>
              <a:t>level</a:t>
            </a:r>
            <a:endParaRPr lang="nb-NO" dirty="0"/>
          </a:p>
          <a:p>
            <a:pPr lvl="2"/>
            <a:r>
              <a:rPr lang="nb-NO" dirty="0"/>
              <a:t>Third </a:t>
            </a:r>
            <a:r>
              <a:rPr lang="nb-NO" dirty="0" err="1"/>
              <a:t>level</a:t>
            </a:r>
            <a:endParaRPr lang="nb-NO" dirty="0"/>
          </a:p>
          <a:p>
            <a:pPr lvl="3"/>
            <a:r>
              <a:rPr lang="nb-NO" dirty="0" err="1"/>
              <a:t>Fourth</a:t>
            </a:r>
            <a:r>
              <a:rPr lang="nb-NO" dirty="0"/>
              <a:t> </a:t>
            </a:r>
            <a:r>
              <a:rPr lang="nb-NO" dirty="0" err="1"/>
              <a:t>level</a:t>
            </a:r>
            <a:endParaRPr lang="nb-NO" dirty="0"/>
          </a:p>
          <a:p>
            <a:pPr lvl="4"/>
            <a:r>
              <a:rPr lang="nb-NO" dirty="0"/>
              <a:t>Fifth </a:t>
            </a:r>
            <a:r>
              <a:rPr lang="nb-NO" dirty="0" err="1"/>
              <a:t>level</a:t>
            </a:r>
            <a:endParaRPr lang="nb-NO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989109" y="1901637"/>
            <a:ext cx="4737224" cy="2084694"/>
          </a:xfrm>
        </p:spPr>
        <p:txBody>
          <a:bodyPr/>
          <a:lstStyle>
            <a:lvl1pPr marL="0" indent="0">
              <a:buNone/>
              <a:defRPr sz="2400"/>
            </a:lvl1pPr>
            <a:lvl2pPr marL="616950" indent="0">
              <a:buNone/>
              <a:defRPr sz="1800"/>
            </a:lvl2pPr>
            <a:lvl3pPr marL="1074150" indent="0">
              <a:buNone/>
              <a:defRPr sz="1800"/>
            </a:lvl3pPr>
            <a:lvl4pPr marL="1531350" indent="0">
              <a:buNone/>
              <a:defRPr sz="1800"/>
            </a:lvl4pPr>
            <a:lvl5pPr marL="198855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Object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6989109" y="4079777"/>
            <a:ext cx="4737224" cy="2054855"/>
          </a:xfrm>
        </p:spPr>
        <p:txBody>
          <a:bodyPr/>
          <a:lstStyle>
            <a:lvl1pPr marL="0" indent="0">
              <a:buNone/>
              <a:defRPr sz="2400"/>
            </a:lvl1pPr>
            <a:lvl2pPr marL="616950" indent="0">
              <a:buNone/>
              <a:defRPr sz="1800"/>
            </a:lvl2pPr>
            <a:lvl3pPr marL="1074150" indent="0">
              <a:buNone/>
              <a:defRPr sz="1800"/>
            </a:lvl3pPr>
            <a:lvl4pPr marL="1531350" indent="0">
              <a:buNone/>
              <a:defRPr sz="1800"/>
            </a:lvl4pPr>
            <a:lvl5pPr marL="198855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Object</a:t>
            </a:r>
          </a:p>
        </p:txBody>
      </p:sp>
      <p:cxnSp>
        <p:nvCxnSpPr>
          <p:cNvPr id="12" name="Straight Connector 10"/>
          <p:cNvCxnSpPr/>
          <p:nvPr userDrawn="1"/>
        </p:nvCxnSpPr>
        <p:spPr>
          <a:xfrm>
            <a:off x="450851" y="1060450"/>
            <a:ext cx="11275483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Bilde 1">
            <a:extLst>
              <a:ext uri="{FF2B5EF4-FFF2-40B4-BE49-F238E27FC236}">
                <a16:creationId xmlns:a16="http://schemas.microsoft.com/office/drawing/2014/main" id="{EE7A29A1-1A87-EF4C-AB17-D2CE61E05D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5999" y="307975"/>
            <a:ext cx="550333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738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E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851" y="1245998"/>
            <a:ext cx="11275483" cy="654204"/>
          </a:xfrm>
        </p:spPr>
        <p:txBody>
          <a:bodyPr>
            <a:normAutofit/>
          </a:bodyPr>
          <a:lstStyle>
            <a:lvl1pPr>
              <a:defRPr sz="2800">
                <a:latin typeface="Gill Sans MT"/>
                <a:cs typeface="Gill Sans MT"/>
              </a:defRPr>
            </a:lvl1pPr>
          </a:lstStyle>
          <a:p>
            <a:r>
              <a:rPr lang="nb-NO" dirty="0"/>
              <a:t>CLICK TO EDIT MASTER TITLE STYLE</a:t>
            </a:r>
          </a:p>
        </p:txBody>
      </p:sp>
      <p:sp>
        <p:nvSpPr>
          <p:cNvPr id="4" name="Plassholder for diagram 3"/>
          <p:cNvSpPr>
            <a:spLocks noGrp="1"/>
          </p:cNvSpPr>
          <p:nvPr>
            <p:ph type="chart" sz="quarter" idx="11"/>
          </p:nvPr>
        </p:nvSpPr>
        <p:spPr>
          <a:xfrm>
            <a:off x="450851" y="1900203"/>
            <a:ext cx="11275483" cy="477682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nb-NO"/>
          </a:p>
        </p:txBody>
      </p:sp>
      <p:cxnSp>
        <p:nvCxnSpPr>
          <p:cNvPr id="9" name="Straight Connector 10"/>
          <p:cNvCxnSpPr/>
          <p:nvPr userDrawn="1"/>
        </p:nvCxnSpPr>
        <p:spPr>
          <a:xfrm>
            <a:off x="450851" y="1060450"/>
            <a:ext cx="11275483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Bilde 1">
            <a:extLst>
              <a:ext uri="{FF2B5EF4-FFF2-40B4-BE49-F238E27FC236}">
                <a16:creationId xmlns:a16="http://schemas.microsoft.com/office/drawing/2014/main" id="{187034F4-E96B-F84F-9820-09D420148E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5999" y="307975"/>
            <a:ext cx="550333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610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hoto E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851" y="1245998"/>
            <a:ext cx="11283432" cy="654204"/>
          </a:xfrm>
        </p:spPr>
        <p:txBody>
          <a:bodyPr>
            <a:normAutofit/>
          </a:bodyPr>
          <a:lstStyle>
            <a:lvl1pPr>
              <a:defRPr sz="2800">
                <a:latin typeface="Gill Sans MT"/>
                <a:cs typeface="Gill Sans MT"/>
              </a:defRPr>
            </a:lvl1pPr>
          </a:lstStyle>
          <a:p>
            <a:r>
              <a:rPr lang="nb-NO" dirty="0"/>
              <a:t>CLICK TO EDIT MASTER TITLE STYLE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50851" y="1900202"/>
            <a:ext cx="11275483" cy="4776823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Photo</a:t>
            </a:r>
          </a:p>
        </p:txBody>
      </p:sp>
      <p:cxnSp>
        <p:nvCxnSpPr>
          <p:cNvPr id="10" name="Straight Connector 10"/>
          <p:cNvCxnSpPr/>
          <p:nvPr userDrawn="1"/>
        </p:nvCxnSpPr>
        <p:spPr>
          <a:xfrm>
            <a:off x="450851" y="1060450"/>
            <a:ext cx="11275483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Bilde 1">
            <a:extLst>
              <a:ext uri="{FF2B5EF4-FFF2-40B4-BE49-F238E27FC236}">
                <a16:creationId xmlns:a16="http://schemas.microsoft.com/office/drawing/2014/main" id="{9ABE3F23-7B8D-6B40-8F91-6C53365B65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5999" y="307975"/>
            <a:ext cx="550333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1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E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1">
            <a:extLst>
              <a:ext uri="{FF2B5EF4-FFF2-40B4-BE49-F238E27FC236}">
                <a16:creationId xmlns:a16="http://schemas.microsoft.com/office/drawing/2014/main" id="{727F3389-BD37-CE49-9C82-67B0522784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5999" y="307975"/>
            <a:ext cx="550333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208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269846"/>
            <a:ext cx="10972800" cy="6556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nb-NO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925484"/>
            <a:ext cx="10972800" cy="420067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Master </a:t>
            </a:r>
            <a:r>
              <a:rPr lang="nb-NO" dirty="0" err="1"/>
              <a:t>text</a:t>
            </a:r>
            <a:r>
              <a:rPr lang="nb-NO" dirty="0"/>
              <a:t> styles</a:t>
            </a:r>
          </a:p>
          <a:p>
            <a:pPr lvl="1"/>
            <a:r>
              <a:rPr lang="nb-NO" dirty="0"/>
              <a:t>Second</a:t>
            </a:r>
          </a:p>
          <a:p>
            <a:pPr lvl="1"/>
            <a:r>
              <a:rPr lang="nb-NO" dirty="0"/>
              <a:t>Third</a:t>
            </a:r>
          </a:p>
          <a:p>
            <a:pPr lvl="1"/>
            <a:endParaRPr lang="nb-NO" dirty="0"/>
          </a:p>
          <a:p>
            <a:pPr lvl="1"/>
            <a:r>
              <a:rPr lang="nb-NO" dirty="0"/>
              <a:t>Second </a:t>
            </a:r>
            <a:r>
              <a:rPr lang="nb-NO" dirty="0" err="1"/>
              <a:t>level</a:t>
            </a:r>
            <a:endParaRPr lang="nb-NO" dirty="0"/>
          </a:p>
          <a:p>
            <a:pPr lvl="2"/>
            <a:r>
              <a:rPr lang="nb-NO" dirty="0"/>
              <a:t>Third </a:t>
            </a:r>
            <a:r>
              <a:rPr lang="nb-NO" dirty="0" err="1"/>
              <a:t>level</a:t>
            </a:r>
            <a:endParaRPr lang="nb-NO" dirty="0"/>
          </a:p>
          <a:p>
            <a:pPr lvl="3"/>
            <a:r>
              <a:rPr lang="nb-NO" dirty="0" err="1"/>
              <a:t>Fourth</a:t>
            </a:r>
            <a:r>
              <a:rPr lang="nb-NO" dirty="0"/>
              <a:t> </a:t>
            </a:r>
            <a:r>
              <a:rPr lang="nb-NO" dirty="0" err="1"/>
              <a:t>level</a:t>
            </a:r>
            <a:endParaRPr lang="nb-NO" dirty="0"/>
          </a:p>
          <a:p>
            <a:pPr lvl="4"/>
            <a:r>
              <a:rPr lang="nb-NO" dirty="0"/>
              <a:t>Fifth </a:t>
            </a:r>
            <a:r>
              <a:rPr lang="nb-NO" dirty="0" err="1"/>
              <a:t>level</a:t>
            </a:r>
            <a:endParaRPr lang="nb-NO" dirty="0"/>
          </a:p>
        </p:txBody>
      </p:sp>
      <p:sp>
        <p:nvSpPr>
          <p:cNvPr id="21" name="Text Placeholder 2"/>
          <p:cNvSpPr txBox="1">
            <a:spLocks/>
          </p:cNvSpPr>
          <p:nvPr userDrawn="1"/>
        </p:nvSpPr>
        <p:spPr>
          <a:xfrm>
            <a:off x="917972" y="2635507"/>
            <a:ext cx="10972800" cy="40859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GillSans Light"/>
                <a:ea typeface="+mn-ea"/>
                <a:cs typeface="GillSans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GillSans Light"/>
                <a:ea typeface="+mn-ea"/>
                <a:cs typeface="GillSans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GillSans Light"/>
                <a:ea typeface="+mn-ea"/>
                <a:cs typeface="GillSans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defRPr sz="1600" b="0" i="0" kern="1200">
                <a:solidFill>
                  <a:schemeClr val="tx1"/>
                </a:solidFill>
                <a:latin typeface="GillSans Light"/>
                <a:ea typeface="+mn-ea"/>
                <a:cs typeface="GillSans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defRPr sz="1400" b="0" i="0" kern="1200">
                <a:solidFill>
                  <a:schemeClr val="tx1"/>
                </a:solidFill>
                <a:latin typeface="GillSans Light"/>
                <a:ea typeface="+mn-ea"/>
                <a:cs typeface="GillSans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 sz="2400"/>
          </a:p>
        </p:txBody>
      </p:sp>
    </p:spTree>
    <p:extLst>
      <p:ext uri="{BB962C8B-B14F-4D97-AF65-F5344CB8AC3E}">
        <p14:creationId xmlns:p14="http://schemas.microsoft.com/office/powerpoint/2010/main" val="3514452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4" r:id="rId11"/>
    <p:sldLayoutId id="2147483675" r:id="rId12"/>
    <p:sldLayoutId id="2147483676" r:id="rId13"/>
  </p:sldLayoutIdLst>
  <p:hf hdr="0" ftr="0" dt="0"/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sz="2800" b="0" i="0" kern="1200" cap="none">
          <a:solidFill>
            <a:schemeClr val="tx2"/>
          </a:solidFill>
          <a:latin typeface="Gill Sans MT"/>
          <a:ea typeface="+mj-ea"/>
          <a:cs typeface="Gill Sans MT"/>
        </a:defRPr>
      </a:lvl1pPr>
    </p:titleStyle>
    <p:bodyStyle>
      <a:lvl1pPr marL="182563" indent="-182563" algn="l" defTabSz="457200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SzPct val="75000"/>
        <a:buFont typeface="Wingdings" charset="2"/>
        <a:buChar char="§"/>
        <a:defRPr sz="2400" b="0" i="0" kern="1200">
          <a:solidFill>
            <a:schemeClr val="tx1"/>
          </a:solidFill>
          <a:latin typeface="Gill Sans MT"/>
          <a:ea typeface="+mn-ea"/>
          <a:cs typeface="Gill Sans MT"/>
        </a:defRPr>
      </a:lvl1pPr>
      <a:lvl2pPr marL="449263" indent="-182563" algn="l" defTabSz="457200" rtl="0" eaLnBrk="1" latinLnBrk="0" hangingPunct="1">
        <a:lnSpc>
          <a:spcPct val="100000"/>
        </a:lnSpc>
        <a:spcBef>
          <a:spcPct val="20000"/>
        </a:spcBef>
        <a:buClr>
          <a:schemeClr val="tx1"/>
        </a:buClr>
        <a:buSzPct val="75000"/>
        <a:buFont typeface="Wingdings" charset="2"/>
        <a:buChar char="§"/>
        <a:defRPr sz="1800" b="0" i="0" kern="1200">
          <a:solidFill>
            <a:schemeClr val="tx1"/>
          </a:solidFill>
          <a:latin typeface="Gill Sans MT"/>
          <a:ea typeface="+mn-ea"/>
          <a:cs typeface="Gill Sans MT"/>
        </a:defRPr>
      </a:lvl2pPr>
      <a:lvl3pPr marL="266700" indent="0" algn="l" defTabSz="457200" rtl="0" eaLnBrk="1" latinLnBrk="0" hangingPunct="1">
        <a:lnSpc>
          <a:spcPct val="100000"/>
        </a:lnSpc>
        <a:spcBef>
          <a:spcPct val="20000"/>
        </a:spcBef>
        <a:buClr>
          <a:schemeClr val="tx1"/>
        </a:buClr>
        <a:buSzPct val="75000"/>
        <a:buFont typeface="Wingdings" charset="2"/>
        <a:buNone/>
        <a:defRPr sz="1800" b="0" i="0" kern="1200">
          <a:solidFill>
            <a:schemeClr val="tx1"/>
          </a:solidFill>
          <a:latin typeface="Gill Sans MT"/>
          <a:ea typeface="+mn-ea"/>
          <a:cs typeface="Gill Sans MT"/>
        </a:defRPr>
      </a:lvl3pPr>
      <a:lvl4pPr marL="449263" indent="-182563" algn="l" defTabSz="457200" rtl="0" eaLnBrk="1" latinLnBrk="0" hangingPunct="1">
        <a:lnSpc>
          <a:spcPct val="100000"/>
        </a:lnSpc>
        <a:spcBef>
          <a:spcPct val="20000"/>
        </a:spcBef>
        <a:buClr>
          <a:schemeClr val="tx1"/>
        </a:buClr>
        <a:buSzPct val="75000"/>
        <a:buFont typeface="Wingdings" charset="2"/>
        <a:buChar char="§"/>
        <a:defRPr sz="1800" b="0" i="0" kern="1200">
          <a:solidFill>
            <a:schemeClr val="tx1"/>
          </a:solidFill>
          <a:latin typeface="Gill Sans MT"/>
          <a:ea typeface="+mn-ea"/>
          <a:cs typeface="Gill Sans MT"/>
        </a:defRPr>
      </a:lvl4pPr>
      <a:lvl5pPr marL="449263" indent="-182563" algn="l" defTabSz="457200" rtl="0" eaLnBrk="1" latinLnBrk="0" hangingPunct="1">
        <a:lnSpc>
          <a:spcPct val="100000"/>
        </a:lnSpc>
        <a:spcBef>
          <a:spcPct val="20000"/>
        </a:spcBef>
        <a:buClr>
          <a:schemeClr val="tx1"/>
        </a:buClr>
        <a:buSzPct val="75000"/>
        <a:buFont typeface="Wingdings" charset="2"/>
        <a:buChar char="§"/>
        <a:defRPr sz="1800" b="0" i="0" kern="1200">
          <a:solidFill>
            <a:schemeClr val="tx1"/>
          </a:solidFill>
          <a:latin typeface="Gill Sans MT"/>
          <a:ea typeface="+mn-ea"/>
          <a:cs typeface="Gill Sans M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2">
            <a:extLst>
              <a:ext uri="{FF2B5EF4-FFF2-40B4-BE49-F238E27FC236}">
                <a16:creationId xmlns:a16="http://schemas.microsoft.com/office/drawing/2014/main" id="{972BFD26-A64C-871C-1604-260738745783}"/>
              </a:ext>
            </a:extLst>
          </p:cNvPr>
          <p:cNvSpPr txBox="1"/>
          <p:nvPr/>
        </p:nvSpPr>
        <p:spPr>
          <a:xfrm>
            <a:off x="-136478" y="2994661"/>
            <a:ext cx="12460405" cy="1231106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800" dirty="0">
                <a:solidFill>
                  <a:srgbClr val="002060"/>
                </a:solidFill>
                <a:latin typeface="Calibri"/>
                <a:cs typeface="Calibri"/>
              </a:rPr>
              <a:t>Status EN 50463</a:t>
            </a:r>
          </a:p>
          <a:p>
            <a:pPr algn="ctr"/>
            <a:r>
              <a:rPr lang="en-US" sz="3200" dirty="0">
                <a:solidFill>
                  <a:srgbClr val="0086BF"/>
                </a:solidFill>
                <a:latin typeface="Calibri"/>
                <a:cs typeface="Calibri"/>
              </a:rPr>
              <a:t>Bart Van der Spiegel, Infrabel</a:t>
            </a:r>
            <a:endParaRPr lang="en-US" sz="3200" i="0" dirty="0">
              <a:solidFill>
                <a:srgbClr val="0086BF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6650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7BA6A5B9-41D3-8E38-5392-40660141B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853" y="386597"/>
            <a:ext cx="11275483" cy="655638"/>
          </a:xfrm>
        </p:spPr>
        <p:txBody>
          <a:bodyPr/>
          <a:lstStyle/>
          <a:p>
            <a:r>
              <a:rPr lang="de-CH" dirty="0"/>
              <a:t>EN 50463: </a:t>
            </a:r>
            <a:r>
              <a:rPr lang="en-GB" dirty="0"/>
              <a:t>history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BA05E584-E4ED-E497-8E2C-B4D9E9C86E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851" y="1454046"/>
            <a:ext cx="11275483" cy="4672119"/>
          </a:xfrm>
        </p:spPr>
        <p:txBody>
          <a:bodyPr>
            <a:norm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Started on request of European Commission and ERA in 2007.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First edition of EN 50463 series published in 2012.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BE" sz="2400" dirty="0"/>
              <a:t>TSI LOC&amp;PAS and TSI ENE of 2014 </a:t>
            </a:r>
            <a:r>
              <a:rPr lang="en-GB" sz="2400" dirty="0"/>
              <a:t>referred to EN 50463:2012. EMS became mandatory on all new, renewed and upgraded trains.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An interface between two TSIs shall be uniquely defined.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A second edition of EN 50463 series </a:t>
            </a:r>
            <a:r>
              <a:rPr lang="en-GB" dirty="0"/>
              <a:t>was </a:t>
            </a:r>
            <a:r>
              <a:rPr lang="en-GB" sz="2400" dirty="0"/>
              <a:t>published in 2017.  This version included a first protocol for the communication between the Energy Measurement System (EMS) on-board and a Data Collecting System (DCS) on ground.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6E219CEB-A269-0BA7-6BCB-08809D9888D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284177"/>
            <a:ext cx="2412579" cy="1584859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0CFD82B4-A908-7BA3-FE05-8A62F0FFB22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0735" y="5273880"/>
            <a:ext cx="2383390" cy="1584120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EFE6AC83-50AC-3BE1-30B9-F050EC6970A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3605" y="5273880"/>
            <a:ext cx="2319592" cy="1573082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C815D725-E5AC-AF5D-9B1A-D9045E3A941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29801" y="5273879"/>
            <a:ext cx="2362200" cy="1584119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6B067851-0D7C-216E-55C9-BE776DFAFC5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5738" y="5273880"/>
            <a:ext cx="2403994" cy="159515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EC68E8AF-0CC1-7685-BCB2-9DD911E929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82226" y="276726"/>
            <a:ext cx="1344108" cy="587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523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8A7177D0-82BA-2142-76B9-D4AA73C268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072" y="2537129"/>
            <a:ext cx="1276350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E9DC9513-29E9-1373-01A8-EFBE982B0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96260" y="2537129"/>
            <a:ext cx="1276350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497893DC-DB66-5407-F790-0A0996BAB9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4890" y="442912"/>
            <a:ext cx="201807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2400" dirty="0"/>
              <a:t>Railway Undertaking</a:t>
            </a:r>
          </a:p>
        </p:txBody>
      </p:sp>
      <p:cxnSp>
        <p:nvCxnSpPr>
          <p:cNvPr id="5" name="Rechte verbindingslijn met pijl 4">
            <a:extLst>
              <a:ext uri="{FF2B5EF4-FFF2-40B4-BE49-F238E27FC236}">
                <a16:creationId xmlns:a16="http://schemas.microsoft.com/office/drawing/2014/main" id="{F01992D9-D205-EC70-337B-E7206D1048DD}"/>
              </a:ext>
            </a:extLst>
          </p:cNvPr>
          <p:cNvCxnSpPr>
            <a:cxnSpLocks/>
            <a:stCxn id="4" idx="2"/>
          </p:cNvCxnSpPr>
          <p:nvPr/>
        </p:nvCxnSpPr>
        <p:spPr>
          <a:xfrm flipH="1">
            <a:off x="1447957" y="1273909"/>
            <a:ext cx="725969" cy="126322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vak 5">
            <a:extLst>
              <a:ext uri="{FF2B5EF4-FFF2-40B4-BE49-F238E27FC236}">
                <a16:creationId xmlns:a16="http://schemas.microsoft.com/office/drawing/2014/main" id="{2E7022F2-549D-5201-18B6-736F4B9A27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704" y="1725916"/>
            <a:ext cx="9255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1600" dirty="0"/>
              <a:t>operates trains</a:t>
            </a:r>
          </a:p>
        </p:txBody>
      </p:sp>
      <p:grpSp>
        <p:nvGrpSpPr>
          <p:cNvPr id="7" name="Groep 6">
            <a:extLst>
              <a:ext uri="{FF2B5EF4-FFF2-40B4-BE49-F238E27FC236}">
                <a16:creationId xmlns:a16="http://schemas.microsoft.com/office/drawing/2014/main" id="{7E5742C8-7322-421B-9676-7219E4D44627}"/>
              </a:ext>
            </a:extLst>
          </p:cNvPr>
          <p:cNvGrpSpPr>
            <a:grpSpLocks/>
          </p:cNvGrpSpPr>
          <p:nvPr/>
        </p:nvGrpSpPr>
        <p:grpSpPr bwMode="auto">
          <a:xfrm>
            <a:off x="1045944" y="3902772"/>
            <a:ext cx="854524" cy="1217397"/>
            <a:chOff x="668890" y="4622160"/>
            <a:chExt cx="648072" cy="1218631"/>
          </a:xfrm>
        </p:grpSpPr>
        <p:pic>
          <p:nvPicPr>
            <p:cNvPr id="8" name="Picture 10">
              <a:extLst>
                <a:ext uri="{FF2B5EF4-FFF2-40B4-BE49-F238E27FC236}">
                  <a16:creationId xmlns:a16="http://schemas.microsoft.com/office/drawing/2014/main" id="{D7935701-E34B-34E2-AFA8-CB0C46C1CC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520" y="4622160"/>
              <a:ext cx="522513" cy="7834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kstvak 11">
              <a:extLst>
                <a:ext uri="{FF2B5EF4-FFF2-40B4-BE49-F238E27FC236}">
                  <a16:creationId xmlns:a16="http://schemas.microsoft.com/office/drawing/2014/main" id="{A3EF7E32-9087-C5C1-8698-AAAE248A9F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8890" y="5008952"/>
              <a:ext cx="648072" cy="8318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GB" altLang="en-US" sz="2400" b="1">
                  <a:solidFill>
                    <a:schemeClr val="bg1"/>
                  </a:solidFill>
                </a:rPr>
                <a:t>EMS</a:t>
              </a:r>
              <a:endParaRPr lang="en-GB" altLang="en-US" sz="3200" b="1">
                <a:solidFill>
                  <a:schemeClr val="bg1"/>
                </a:solidFill>
              </a:endParaRPr>
            </a:p>
          </p:txBody>
        </p:sp>
      </p:grpSp>
      <p:cxnSp>
        <p:nvCxnSpPr>
          <p:cNvPr id="10" name="Rechte verbindingslijn met pijl 9">
            <a:extLst>
              <a:ext uri="{FF2B5EF4-FFF2-40B4-BE49-F238E27FC236}">
                <a16:creationId xmlns:a16="http://schemas.microsoft.com/office/drawing/2014/main" id="{A27BD0F5-0865-F2AB-86F5-DEB04DA26AB8}"/>
              </a:ext>
            </a:extLst>
          </p:cNvPr>
          <p:cNvCxnSpPr>
            <a:cxnSpLocks/>
          </p:cNvCxnSpPr>
          <p:nvPr/>
        </p:nvCxnSpPr>
        <p:spPr>
          <a:xfrm>
            <a:off x="1426422" y="2922260"/>
            <a:ext cx="21535" cy="83966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ep 10">
            <a:extLst>
              <a:ext uri="{FF2B5EF4-FFF2-40B4-BE49-F238E27FC236}">
                <a16:creationId xmlns:a16="http://schemas.microsoft.com/office/drawing/2014/main" id="{3569C834-1E98-DFEB-1E3A-646A23B60C26}"/>
              </a:ext>
            </a:extLst>
          </p:cNvPr>
          <p:cNvGrpSpPr>
            <a:grpSpLocks/>
          </p:cNvGrpSpPr>
          <p:nvPr/>
        </p:nvGrpSpPr>
        <p:grpSpPr bwMode="auto">
          <a:xfrm>
            <a:off x="3573515" y="5187728"/>
            <a:ext cx="1220787" cy="925512"/>
            <a:chOff x="2258449" y="4975762"/>
            <a:chExt cx="1221020" cy="925040"/>
          </a:xfrm>
        </p:grpSpPr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id="{0C5EC08F-E0CE-17D8-2345-CD69273D13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8449" y="4975762"/>
              <a:ext cx="1173505" cy="925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kstvak 16">
              <a:extLst>
                <a:ext uri="{FF2B5EF4-FFF2-40B4-BE49-F238E27FC236}">
                  <a16:creationId xmlns:a16="http://schemas.microsoft.com/office/drawing/2014/main" id="{ADD8A879-0093-8930-D25D-3811E04729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60992" y="5373782"/>
              <a:ext cx="718477" cy="461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GB" altLang="en-US" sz="2400" b="1" dirty="0">
                  <a:solidFill>
                    <a:schemeClr val="bg1"/>
                  </a:solidFill>
                </a:rPr>
                <a:t>DCS</a:t>
              </a:r>
              <a:endParaRPr lang="en-GB" altLang="en-US" sz="3200" b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14" name="Rechte verbindingslijn met pijl 13">
            <a:extLst>
              <a:ext uri="{FF2B5EF4-FFF2-40B4-BE49-F238E27FC236}">
                <a16:creationId xmlns:a16="http://schemas.microsoft.com/office/drawing/2014/main" id="{CBE11364-E481-2023-26A6-C3A877C9F4DB}"/>
              </a:ext>
            </a:extLst>
          </p:cNvPr>
          <p:cNvCxnSpPr>
            <a:cxnSpLocks/>
          </p:cNvCxnSpPr>
          <p:nvPr/>
        </p:nvCxnSpPr>
        <p:spPr>
          <a:xfrm>
            <a:off x="1900468" y="4582633"/>
            <a:ext cx="1588469" cy="100331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6">
            <a:extLst>
              <a:ext uri="{FF2B5EF4-FFF2-40B4-BE49-F238E27FC236}">
                <a16:creationId xmlns:a16="http://schemas.microsoft.com/office/drawing/2014/main" id="{5CE96D59-7116-AF7E-F995-35052549C6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43329" y="4958680"/>
            <a:ext cx="131445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Rechte verbindingslijn met pijl 15">
            <a:extLst>
              <a:ext uri="{FF2B5EF4-FFF2-40B4-BE49-F238E27FC236}">
                <a16:creationId xmlns:a16="http://schemas.microsoft.com/office/drawing/2014/main" id="{D9ED6566-B2D4-EE8B-99C3-CC9F626C6BE9}"/>
              </a:ext>
            </a:extLst>
          </p:cNvPr>
          <p:cNvCxnSpPr>
            <a:cxnSpLocks/>
            <a:endCxn id="15" idx="1"/>
          </p:cNvCxnSpPr>
          <p:nvPr/>
        </p:nvCxnSpPr>
        <p:spPr>
          <a:xfrm flipV="1">
            <a:off x="4929770" y="5462712"/>
            <a:ext cx="1113559" cy="235854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kstvak 16">
            <a:extLst>
              <a:ext uri="{FF2B5EF4-FFF2-40B4-BE49-F238E27FC236}">
                <a16:creationId xmlns:a16="http://schemas.microsoft.com/office/drawing/2014/main" id="{82AA5926-7B59-CE40-34FF-40851AA1F7D0}"/>
              </a:ext>
            </a:extLst>
          </p:cNvPr>
          <p:cNvSpPr txBox="1"/>
          <p:nvPr/>
        </p:nvSpPr>
        <p:spPr>
          <a:xfrm>
            <a:off x="7473639" y="4958680"/>
            <a:ext cx="398085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latin typeface="+mn-lt"/>
                <a:cs typeface="+mn-cs"/>
              </a:rPr>
              <a:t>Exchange:</a:t>
            </a:r>
          </a:p>
          <a:p>
            <a:pPr marL="171450" indent="-171450" algn="l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latin typeface="+mn-lt"/>
                <a:cs typeface="+mn-cs"/>
              </a:rPr>
              <a:t>allocate consumption to country where consumption took place</a:t>
            </a:r>
          </a:p>
          <a:p>
            <a:pPr marL="171450" indent="-171450" algn="l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latin typeface="+mn-lt"/>
                <a:cs typeface="+mn-cs"/>
              </a:rPr>
              <a:t>distribute to correct settlement system</a:t>
            </a:r>
          </a:p>
        </p:txBody>
      </p:sp>
      <p:grpSp>
        <p:nvGrpSpPr>
          <p:cNvPr id="18" name="Groep 17">
            <a:extLst>
              <a:ext uri="{FF2B5EF4-FFF2-40B4-BE49-F238E27FC236}">
                <a16:creationId xmlns:a16="http://schemas.microsoft.com/office/drawing/2014/main" id="{7B3E89FD-CD5D-02AE-D421-730C59BCDC8D}"/>
              </a:ext>
            </a:extLst>
          </p:cNvPr>
          <p:cNvGrpSpPr>
            <a:grpSpLocks/>
          </p:cNvGrpSpPr>
          <p:nvPr/>
        </p:nvGrpSpPr>
        <p:grpSpPr bwMode="auto">
          <a:xfrm>
            <a:off x="6515557" y="2708046"/>
            <a:ext cx="1673413" cy="1603375"/>
            <a:chOff x="539552" y="4971216"/>
            <a:chExt cx="1872208" cy="1050072"/>
          </a:xfrm>
        </p:grpSpPr>
        <p:pic>
          <p:nvPicPr>
            <p:cNvPr id="19" name="Picture 3">
              <a:extLst>
                <a:ext uri="{FF2B5EF4-FFF2-40B4-BE49-F238E27FC236}">
                  <a16:creationId xmlns:a16="http://schemas.microsoft.com/office/drawing/2014/main" id="{C28CF7BB-4253-9C2D-B56B-5F17ED76C6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5013175"/>
              <a:ext cx="1872208" cy="100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 algn="ctr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3B5C563A-2E82-B06F-7F3C-1FA7BFE53C9C}"/>
                </a:ext>
              </a:extLst>
            </p:cNvPr>
            <p:cNvSpPr/>
            <p:nvPr/>
          </p:nvSpPr>
          <p:spPr>
            <a:xfrm>
              <a:off x="768611" y="5037755"/>
              <a:ext cx="986357" cy="123722"/>
            </a:xfrm>
            <a:prstGeom prst="rect">
              <a:avLst/>
            </a:prstGeom>
            <a:solidFill>
              <a:srgbClr val="03B93B">
                <a:alpha val="7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400"/>
            </a:p>
          </p:txBody>
        </p:sp>
        <p:sp>
          <p:nvSpPr>
            <p:cNvPr id="21" name="Tekstvak 31">
              <a:extLst>
                <a:ext uri="{FF2B5EF4-FFF2-40B4-BE49-F238E27FC236}">
                  <a16:creationId xmlns:a16="http://schemas.microsoft.com/office/drawing/2014/main" id="{76AC9524-EC35-619F-D93A-D0BDCED466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1069" y="4971216"/>
              <a:ext cx="1620671" cy="423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GB" altLang="en-US" b="1">
                  <a:solidFill>
                    <a:schemeClr val="bg1"/>
                  </a:solidFill>
                </a:rPr>
                <a:t>Settlement</a:t>
              </a:r>
              <a:endParaRPr lang="en-GB" altLang="en-US" sz="3200" b="1">
                <a:solidFill>
                  <a:schemeClr val="bg1"/>
                </a:solidFill>
              </a:endParaRPr>
            </a:p>
          </p:txBody>
        </p:sp>
      </p:grpSp>
      <p:cxnSp>
        <p:nvCxnSpPr>
          <p:cNvPr id="22" name="Rechte verbindingslijn met pijl 21">
            <a:extLst>
              <a:ext uri="{FF2B5EF4-FFF2-40B4-BE49-F238E27FC236}">
                <a16:creationId xmlns:a16="http://schemas.microsoft.com/office/drawing/2014/main" id="{65672319-7697-A8A0-8E87-CD5EED6B324D}"/>
              </a:ext>
            </a:extLst>
          </p:cNvPr>
          <p:cNvCxnSpPr>
            <a:stCxn id="15" idx="0"/>
          </p:cNvCxnSpPr>
          <p:nvPr/>
        </p:nvCxnSpPr>
        <p:spPr>
          <a:xfrm flipV="1">
            <a:off x="6700554" y="4333593"/>
            <a:ext cx="494578" cy="625087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kstvak 22">
            <a:extLst>
              <a:ext uri="{FF2B5EF4-FFF2-40B4-BE49-F238E27FC236}">
                <a16:creationId xmlns:a16="http://schemas.microsoft.com/office/drawing/2014/main" id="{CE9E4493-21E9-5476-7EB1-AE9E41215D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9471" y="1980017"/>
            <a:ext cx="203993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2400" dirty="0"/>
              <a:t>Infrastructure Manager</a:t>
            </a:r>
          </a:p>
        </p:txBody>
      </p:sp>
      <p:cxnSp>
        <p:nvCxnSpPr>
          <p:cNvPr id="24" name="Rechte verbindingslijn met pijl 23">
            <a:extLst>
              <a:ext uri="{FF2B5EF4-FFF2-40B4-BE49-F238E27FC236}">
                <a16:creationId xmlns:a16="http://schemas.microsoft.com/office/drawing/2014/main" id="{4FAC507F-2F6E-37B8-1478-E945261AEFBA}"/>
              </a:ext>
            </a:extLst>
          </p:cNvPr>
          <p:cNvCxnSpPr>
            <a:cxnSpLocks/>
          </p:cNvCxnSpPr>
          <p:nvPr/>
        </p:nvCxnSpPr>
        <p:spPr>
          <a:xfrm>
            <a:off x="2958353" y="1273909"/>
            <a:ext cx="1155976" cy="807024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kstvak 24">
            <a:extLst>
              <a:ext uri="{FF2B5EF4-FFF2-40B4-BE49-F238E27FC236}">
                <a16:creationId xmlns:a16="http://schemas.microsoft.com/office/drawing/2014/main" id="{67E1C1AA-3E43-E9B5-6EDB-37DF55FC00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4747" y="1433528"/>
            <a:ext cx="123419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1600" dirty="0"/>
              <a:t>requests train-runs</a:t>
            </a:r>
          </a:p>
        </p:txBody>
      </p:sp>
      <p:cxnSp>
        <p:nvCxnSpPr>
          <p:cNvPr id="26" name="Rechte verbindingslijn met pijl 25">
            <a:extLst>
              <a:ext uri="{FF2B5EF4-FFF2-40B4-BE49-F238E27FC236}">
                <a16:creationId xmlns:a16="http://schemas.microsoft.com/office/drawing/2014/main" id="{9BF0D022-C99B-D7DC-A970-5622FA6473AD}"/>
              </a:ext>
            </a:extLst>
          </p:cNvPr>
          <p:cNvCxnSpPr>
            <a:cxnSpLocks/>
          </p:cNvCxnSpPr>
          <p:nvPr/>
        </p:nvCxnSpPr>
        <p:spPr>
          <a:xfrm>
            <a:off x="5086138" y="2861713"/>
            <a:ext cx="1346935" cy="806645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kstvak 26">
            <a:extLst>
              <a:ext uri="{FF2B5EF4-FFF2-40B4-BE49-F238E27FC236}">
                <a16:creationId xmlns:a16="http://schemas.microsoft.com/office/drawing/2014/main" id="{853BFD5D-38CC-8065-B98F-D7C202F24554}"/>
              </a:ext>
            </a:extLst>
          </p:cNvPr>
          <p:cNvSpPr txBox="1"/>
          <p:nvPr/>
        </p:nvSpPr>
        <p:spPr>
          <a:xfrm>
            <a:off x="8284879" y="3456496"/>
            <a:ext cx="3907121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latin typeface="+mn-lt"/>
                <a:cs typeface="+mn-cs"/>
              </a:rPr>
              <a:t>Validate/estimate:</a:t>
            </a:r>
          </a:p>
          <a:p>
            <a:pPr marL="171450" indent="-171450" algn="l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latin typeface="+mn-lt"/>
                <a:cs typeface="+mn-cs"/>
              </a:rPr>
              <a:t>validate data coming from EMS</a:t>
            </a:r>
          </a:p>
          <a:p>
            <a:pPr marL="171450" indent="-171450" algn="l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latin typeface="+mn-lt"/>
                <a:cs typeface="+mn-cs"/>
              </a:rPr>
              <a:t>estimate missing data</a:t>
            </a:r>
          </a:p>
        </p:txBody>
      </p:sp>
      <p:sp>
        <p:nvSpPr>
          <p:cNvPr id="28" name="Tekstvak 27">
            <a:extLst>
              <a:ext uri="{FF2B5EF4-FFF2-40B4-BE49-F238E27FC236}">
                <a16:creationId xmlns:a16="http://schemas.microsoft.com/office/drawing/2014/main" id="{6A6B9AAF-B8F9-9ACA-36DE-574651394E18}"/>
              </a:ext>
            </a:extLst>
          </p:cNvPr>
          <p:cNvSpPr txBox="1"/>
          <p:nvPr/>
        </p:nvSpPr>
        <p:spPr>
          <a:xfrm>
            <a:off x="8284879" y="2617182"/>
            <a:ext cx="3751838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n-GB" sz="2400" dirty="0">
                <a:latin typeface="+mn-lt"/>
                <a:cs typeface="+mn-cs"/>
              </a:rPr>
              <a:t>Allocate:</a:t>
            </a:r>
          </a:p>
          <a:p>
            <a:pPr marL="171450" indent="-171450" algn="l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latin typeface="+mn-lt"/>
                <a:cs typeface="+mn-cs"/>
              </a:rPr>
              <a:t>allocate consumptions to the correct end user</a:t>
            </a:r>
          </a:p>
          <a:p>
            <a:pPr marL="171450" indent="-171450" algn="l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latin typeface="+mn-lt"/>
                <a:cs typeface="+mn-cs"/>
              </a:rPr>
              <a:t>distribute to  correct actors in energy market</a:t>
            </a:r>
          </a:p>
        </p:txBody>
      </p:sp>
      <p:grpSp>
        <p:nvGrpSpPr>
          <p:cNvPr id="29" name="Groep 28">
            <a:extLst>
              <a:ext uri="{FF2B5EF4-FFF2-40B4-BE49-F238E27FC236}">
                <a16:creationId xmlns:a16="http://schemas.microsoft.com/office/drawing/2014/main" id="{93F14A8B-AF15-9636-CA38-D914E679E829}"/>
              </a:ext>
            </a:extLst>
          </p:cNvPr>
          <p:cNvGrpSpPr>
            <a:grpSpLocks/>
          </p:cNvGrpSpPr>
          <p:nvPr/>
        </p:nvGrpSpPr>
        <p:grpSpPr bwMode="auto">
          <a:xfrm>
            <a:off x="7280039" y="301345"/>
            <a:ext cx="1731100" cy="1514475"/>
            <a:chOff x="6886670" y="-136478"/>
            <a:chExt cx="2529690" cy="2380160"/>
          </a:xfrm>
        </p:grpSpPr>
        <p:pic>
          <p:nvPicPr>
            <p:cNvPr id="30" name="Picture 9" descr="http://iet.jrc.ec.europa.eu/sites/energyefficiency/files/ejc005colage.png">
              <a:extLst>
                <a:ext uri="{FF2B5EF4-FFF2-40B4-BE49-F238E27FC236}">
                  <a16:creationId xmlns:a16="http://schemas.microsoft.com/office/drawing/2014/main" id="{0C5F69BA-BF71-E7B7-2E45-27C4C26811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6670" y="-136478"/>
              <a:ext cx="2380160" cy="2380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Tekstvak 5122">
              <a:extLst>
                <a:ext uri="{FF2B5EF4-FFF2-40B4-BE49-F238E27FC236}">
                  <a16:creationId xmlns:a16="http://schemas.microsoft.com/office/drawing/2014/main" id="{609A6868-6954-1F44-3CF3-65F4C583DF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64038" y="260387"/>
              <a:ext cx="2352322" cy="16929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GB" altLang="en-US" sz="3200" b="1" dirty="0">
                  <a:solidFill>
                    <a:schemeClr val="bg1"/>
                  </a:solidFill>
                </a:rPr>
                <a:t>Energy market</a:t>
              </a:r>
              <a:endParaRPr lang="en-GB" altLang="en-US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2" name="Tekstvak 31">
            <a:extLst>
              <a:ext uri="{FF2B5EF4-FFF2-40B4-BE49-F238E27FC236}">
                <a16:creationId xmlns:a16="http://schemas.microsoft.com/office/drawing/2014/main" id="{3C740499-E2BD-0D56-35C1-1511706302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3524" y="2922260"/>
            <a:ext cx="236502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1600" dirty="0"/>
              <a:t>data for validation, estimation and allocation</a:t>
            </a:r>
          </a:p>
        </p:txBody>
      </p:sp>
      <p:cxnSp>
        <p:nvCxnSpPr>
          <p:cNvPr id="33" name="Rechte verbindingslijn met pijl 32">
            <a:extLst>
              <a:ext uri="{FF2B5EF4-FFF2-40B4-BE49-F238E27FC236}">
                <a16:creationId xmlns:a16="http://schemas.microsoft.com/office/drawing/2014/main" id="{2DB3DCA3-73B1-43F3-5910-84799DE61913}"/>
              </a:ext>
            </a:extLst>
          </p:cNvPr>
          <p:cNvCxnSpPr>
            <a:cxnSpLocks/>
          </p:cNvCxnSpPr>
          <p:nvPr/>
        </p:nvCxnSpPr>
        <p:spPr>
          <a:xfrm flipH="1" flipV="1">
            <a:off x="5445708" y="2800655"/>
            <a:ext cx="987365" cy="61918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echte verbindingslijn met pijl 33">
            <a:extLst>
              <a:ext uri="{FF2B5EF4-FFF2-40B4-BE49-F238E27FC236}">
                <a16:creationId xmlns:a16="http://schemas.microsoft.com/office/drawing/2014/main" id="{DBFF128C-50F2-99A8-2C52-B1444923AB62}"/>
              </a:ext>
            </a:extLst>
          </p:cNvPr>
          <p:cNvCxnSpPr>
            <a:cxnSpLocks/>
          </p:cNvCxnSpPr>
          <p:nvPr/>
        </p:nvCxnSpPr>
        <p:spPr>
          <a:xfrm flipV="1">
            <a:off x="7537520" y="1813452"/>
            <a:ext cx="338838" cy="94222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echte verbindingslijn met pijl 34">
            <a:extLst>
              <a:ext uri="{FF2B5EF4-FFF2-40B4-BE49-F238E27FC236}">
                <a16:creationId xmlns:a16="http://schemas.microsoft.com/office/drawing/2014/main" id="{CCE802A6-060F-F722-F934-E434A69E560C}"/>
              </a:ext>
            </a:extLst>
          </p:cNvPr>
          <p:cNvCxnSpPr>
            <a:cxnSpLocks/>
          </p:cNvCxnSpPr>
          <p:nvPr/>
        </p:nvCxnSpPr>
        <p:spPr>
          <a:xfrm flipH="1" flipV="1">
            <a:off x="3182961" y="1183341"/>
            <a:ext cx="1180983" cy="80018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echte verbindingslijn met pijl 35">
            <a:extLst>
              <a:ext uri="{FF2B5EF4-FFF2-40B4-BE49-F238E27FC236}">
                <a16:creationId xmlns:a16="http://schemas.microsoft.com/office/drawing/2014/main" id="{4F1BD449-3D27-4016-0757-726D789B42B7}"/>
              </a:ext>
            </a:extLst>
          </p:cNvPr>
          <p:cNvCxnSpPr>
            <a:cxnSpLocks/>
            <a:endCxn id="4" idx="3"/>
          </p:cNvCxnSpPr>
          <p:nvPr/>
        </p:nvCxnSpPr>
        <p:spPr>
          <a:xfrm flipH="1">
            <a:off x="3182961" y="858411"/>
            <a:ext cx="4097078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kstvak 36">
            <a:extLst>
              <a:ext uri="{FF2B5EF4-FFF2-40B4-BE49-F238E27FC236}">
                <a16:creationId xmlns:a16="http://schemas.microsoft.com/office/drawing/2014/main" id="{80EEF0D3-0E7F-E233-7922-C0AC99EA7A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0492" y="2755681"/>
            <a:ext cx="92551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1600"/>
              <a:t>kWh</a:t>
            </a:r>
          </a:p>
        </p:txBody>
      </p:sp>
      <p:sp>
        <p:nvSpPr>
          <p:cNvPr id="38" name="Tekstvak 37">
            <a:extLst>
              <a:ext uri="{FF2B5EF4-FFF2-40B4-BE49-F238E27FC236}">
                <a16:creationId xmlns:a16="http://schemas.microsoft.com/office/drawing/2014/main" id="{837AA8E6-80A8-F3DA-E1C2-D06796EAB3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4515" y="2229664"/>
            <a:ext cx="9271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1600" dirty="0"/>
              <a:t>kWh</a:t>
            </a:r>
          </a:p>
        </p:txBody>
      </p:sp>
      <p:sp>
        <p:nvSpPr>
          <p:cNvPr id="39" name="Tekstvak 38">
            <a:extLst>
              <a:ext uri="{FF2B5EF4-FFF2-40B4-BE49-F238E27FC236}">
                <a16:creationId xmlns:a16="http://schemas.microsoft.com/office/drawing/2014/main" id="{FE43F63C-5AF0-2C88-B574-FF3F48E674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2219" y="551498"/>
            <a:ext cx="164971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1600" dirty="0"/>
              <a:t>commodity (€)</a:t>
            </a:r>
          </a:p>
        </p:txBody>
      </p:sp>
      <p:sp>
        <p:nvSpPr>
          <p:cNvPr id="40" name="Tekstvak 39">
            <a:extLst>
              <a:ext uri="{FF2B5EF4-FFF2-40B4-BE49-F238E27FC236}">
                <a16:creationId xmlns:a16="http://schemas.microsoft.com/office/drawing/2014/main" id="{17A1EAFB-99B9-EB3E-700E-2BFFA63B49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4276" y="1432387"/>
            <a:ext cx="13255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1600" dirty="0"/>
              <a:t>grid fee (€)</a:t>
            </a:r>
          </a:p>
        </p:txBody>
      </p:sp>
      <p:cxnSp>
        <p:nvCxnSpPr>
          <p:cNvPr id="41" name="Rechte verbindingslijn met pijl 40">
            <a:extLst>
              <a:ext uri="{FF2B5EF4-FFF2-40B4-BE49-F238E27FC236}">
                <a16:creationId xmlns:a16="http://schemas.microsoft.com/office/drawing/2014/main" id="{B51D2D5F-852A-E176-243C-DDC6ADB5782D}"/>
              </a:ext>
            </a:extLst>
          </p:cNvPr>
          <p:cNvCxnSpPr>
            <a:cxnSpLocks/>
          </p:cNvCxnSpPr>
          <p:nvPr/>
        </p:nvCxnSpPr>
        <p:spPr>
          <a:xfrm flipH="1">
            <a:off x="6043329" y="1394684"/>
            <a:ext cx="1245977" cy="68624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kstvak 41">
            <a:extLst>
              <a:ext uri="{FF2B5EF4-FFF2-40B4-BE49-F238E27FC236}">
                <a16:creationId xmlns:a16="http://schemas.microsoft.com/office/drawing/2014/main" id="{9D230A08-AA96-F66C-141F-25A41371327D}"/>
              </a:ext>
            </a:extLst>
          </p:cNvPr>
          <p:cNvSpPr txBox="1"/>
          <p:nvPr/>
        </p:nvSpPr>
        <p:spPr>
          <a:xfrm>
            <a:off x="3222026" y="6113240"/>
            <a:ext cx="19731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Data Collecting System on ground</a:t>
            </a:r>
          </a:p>
        </p:txBody>
      </p:sp>
      <p:sp>
        <p:nvSpPr>
          <p:cNvPr id="43" name="Tekstvak 42">
            <a:extLst>
              <a:ext uri="{FF2B5EF4-FFF2-40B4-BE49-F238E27FC236}">
                <a16:creationId xmlns:a16="http://schemas.microsoft.com/office/drawing/2014/main" id="{9309B664-D775-0AF1-D0A3-3910FF4EF5AC}"/>
              </a:ext>
            </a:extLst>
          </p:cNvPr>
          <p:cNvSpPr txBox="1"/>
          <p:nvPr/>
        </p:nvSpPr>
        <p:spPr>
          <a:xfrm>
            <a:off x="250217" y="4685410"/>
            <a:ext cx="21105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On-board Energy Measurement System</a:t>
            </a:r>
          </a:p>
        </p:txBody>
      </p:sp>
      <p:sp>
        <p:nvSpPr>
          <p:cNvPr id="44" name="Tekstvak 43">
            <a:extLst>
              <a:ext uri="{FF2B5EF4-FFF2-40B4-BE49-F238E27FC236}">
                <a16:creationId xmlns:a16="http://schemas.microsoft.com/office/drawing/2014/main" id="{C00262A9-0B80-E50F-7405-F9CE6D83E87F}"/>
              </a:ext>
            </a:extLst>
          </p:cNvPr>
          <p:cNvSpPr txBox="1"/>
          <p:nvPr/>
        </p:nvSpPr>
        <p:spPr>
          <a:xfrm>
            <a:off x="1792440" y="3494518"/>
            <a:ext cx="156004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400" dirty="0">
                <a:solidFill>
                  <a:srgbClr val="E99909"/>
                </a:solidFill>
              </a:rPr>
              <a:t>LOC&amp;PAS TSI:2018</a:t>
            </a:r>
          </a:p>
          <a:p>
            <a:r>
              <a:rPr lang="nl-BE" sz="1050" dirty="0">
                <a:solidFill>
                  <a:srgbClr val="E99909"/>
                </a:solidFill>
              </a:rPr>
              <a:t>Support retrofit in 2023</a:t>
            </a:r>
            <a:br>
              <a:rPr lang="nl-BE" sz="1050" dirty="0">
                <a:solidFill>
                  <a:srgbClr val="E99909"/>
                </a:solidFill>
              </a:rPr>
            </a:br>
            <a:r>
              <a:rPr lang="en-GB" sz="1050" noProof="0" dirty="0">
                <a:solidFill>
                  <a:srgbClr val="E99909"/>
                </a:solidFill>
              </a:rPr>
              <a:t>Update expected in 2027</a:t>
            </a:r>
            <a:endParaRPr lang="nl-BE" sz="1050" dirty="0">
              <a:solidFill>
                <a:srgbClr val="E99909"/>
              </a:solidFill>
            </a:endParaRPr>
          </a:p>
          <a:p>
            <a:r>
              <a:rPr lang="nl-BE" sz="1400" dirty="0">
                <a:solidFill>
                  <a:srgbClr val="E99909"/>
                </a:solidFill>
              </a:rPr>
              <a:t>EN 50463:2017</a:t>
            </a:r>
            <a:br>
              <a:rPr lang="nl-BE" sz="1400" dirty="0">
                <a:solidFill>
                  <a:srgbClr val="E99909"/>
                </a:solidFill>
              </a:rPr>
            </a:br>
            <a:r>
              <a:rPr lang="en-GB" sz="1050" noProof="0" dirty="0">
                <a:solidFill>
                  <a:srgbClr val="E99909"/>
                </a:solidFill>
              </a:rPr>
              <a:t>New version end 2026</a:t>
            </a:r>
            <a:endParaRPr lang="en-GB" sz="1100" dirty="0">
              <a:solidFill>
                <a:srgbClr val="E99909"/>
              </a:solidFill>
            </a:endParaRPr>
          </a:p>
        </p:txBody>
      </p:sp>
      <p:sp>
        <p:nvSpPr>
          <p:cNvPr id="45" name="Tekstvak 44">
            <a:extLst>
              <a:ext uri="{FF2B5EF4-FFF2-40B4-BE49-F238E27FC236}">
                <a16:creationId xmlns:a16="http://schemas.microsoft.com/office/drawing/2014/main" id="{7F127C18-64F3-8E90-1959-8082A045BB9B}"/>
              </a:ext>
            </a:extLst>
          </p:cNvPr>
          <p:cNvSpPr txBox="1"/>
          <p:nvPr/>
        </p:nvSpPr>
        <p:spPr>
          <a:xfrm>
            <a:off x="3488937" y="4259845"/>
            <a:ext cx="1590500" cy="9002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400" dirty="0">
                <a:solidFill>
                  <a:srgbClr val="E99909"/>
                </a:solidFill>
              </a:rPr>
              <a:t>ENE TSI:2018</a:t>
            </a:r>
            <a:br>
              <a:rPr lang="nl-BE" sz="1400" dirty="0">
                <a:solidFill>
                  <a:srgbClr val="E99909"/>
                </a:solidFill>
              </a:rPr>
            </a:br>
            <a:r>
              <a:rPr lang="en-GB" sz="1050" dirty="0">
                <a:solidFill>
                  <a:srgbClr val="E99909"/>
                </a:solidFill>
              </a:rPr>
              <a:t>Update expected in 2027 </a:t>
            </a:r>
            <a:br>
              <a:rPr lang="en-GB" sz="1050" dirty="0">
                <a:solidFill>
                  <a:srgbClr val="E99909"/>
                </a:solidFill>
              </a:rPr>
            </a:br>
            <a:r>
              <a:rPr lang="nl-BE" sz="1400" dirty="0">
                <a:solidFill>
                  <a:srgbClr val="E99909"/>
                </a:solidFill>
              </a:rPr>
              <a:t>EN 50463:2017</a:t>
            </a:r>
          </a:p>
          <a:p>
            <a:r>
              <a:rPr lang="nl-BE" sz="1400" dirty="0">
                <a:solidFill>
                  <a:srgbClr val="E99909"/>
                </a:solidFill>
              </a:rPr>
              <a:t>IRS 90930:2020</a:t>
            </a:r>
            <a:endParaRPr lang="en-GB" sz="1400" dirty="0">
              <a:solidFill>
                <a:srgbClr val="E99909"/>
              </a:solidFill>
            </a:endParaRPr>
          </a:p>
        </p:txBody>
      </p:sp>
      <p:sp>
        <p:nvSpPr>
          <p:cNvPr id="46" name="Tekstvak 45">
            <a:extLst>
              <a:ext uri="{FF2B5EF4-FFF2-40B4-BE49-F238E27FC236}">
                <a16:creationId xmlns:a16="http://schemas.microsoft.com/office/drawing/2014/main" id="{5A253C08-B968-21DC-EA8E-4913F2332599}"/>
              </a:ext>
            </a:extLst>
          </p:cNvPr>
          <p:cNvSpPr txBox="1"/>
          <p:nvPr/>
        </p:nvSpPr>
        <p:spPr>
          <a:xfrm>
            <a:off x="5977478" y="5887214"/>
            <a:ext cx="1560042" cy="6848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400" dirty="0">
                <a:solidFill>
                  <a:srgbClr val="E99909"/>
                </a:solidFill>
              </a:rPr>
              <a:t>CIR EU/2018/868</a:t>
            </a:r>
            <a:br>
              <a:rPr lang="nl-BE" sz="1400" dirty="0">
                <a:solidFill>
                  <a:srgbClr val="E99909"/>
                </a:solidFill>
              </a:rPr>
            </a:br>
            <a:r>
              <a:rPr lang="nl-BE" sz="1400" dirty="0">
                <a:solidFill>
                  <a:srgbClr val="E99909"/>
                </a:solidFill>
              </a:rPr>
              <a:t>IRS 90930:2020</a:t>
            </a:r>
            <a:br>
              <a:rPr lang="nl-BE" sz="1400" dirty="0">
                <a:solidFill>
                  <a:srgbClr val="E99909"/>
                </a:solidFill>
              </a:rPr>
            </a:br>
            <a:r>
              <a:rPr lang="en-GB" sz="1050" dirty="0">
                <a:solidFill>
                  <a:srgbClr val="E99909"/>
                </a:solidFill>
              </a:rPr>
              <a:t>Update expected in 2027</a:t>
            </a:r>
          </a:p>
        </p:txBody>
      </p:sp>
      <p:sp>
        <p:nvSpPr>
          <p:cNvPr id="47" name="Tekstvak 46">
            <a:extLst>
              <a:ext uri="{FF2B5EF4-FFF2-40B4-BE49-F238E27FC236}">
                <a16:creationId xmlns:a16="http://schemas.microsoft.com/office/drawing/2014/main" id="{67B6482E-E7CA-E4B6-0E83-DD4F90DF9666}"/>
              </a:ext>
            </a:extLst>
          </p:cNvPr>
          <p:cNvSpPr txBox="1"/>
          <p:nvPr/>
        </p:nvSpPr>
        <p:spPr>
          <a:xfrm>
            <a:off x="7161106" y="4259845"/>
            <a:ext cx="14847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400" dirty="0">
                <a:solidFill>
                  <a:srgbClr val="E99909"/>
                </a:solidFill>
              </a:rPr>
              <a:t>CIR EU/2018/868</a:t>
            </a:r>
            <a:br>
              <a:rPr lang="nl-BE" sz="1400" dirty="0">
                <a:solidFill>
                  <a:srgbClr val="E99909"/>
                </a:solidFill>
              </a:rPr>
            </a:br>
            <a:r>
              <a:rPr lang="nl-BE" sz="1400" dirty="0">
                <a:solidFill>
                  <a:srgbClr val="E99909"/>
                </a:solidFill>
              </a:rPr>
              <a:t>IRS 90930:2020</a:t>
            </a:r>
            <a:endParaRPr lang="en-GB" sz="1400" dirty="0">
              <a:solidFill>
                <a:srgbClr val="E99909"/>
              </a:solidFill>
            </a:endParaRPr>
          </a:p>
        </p:txBody>
      </p:sp>
      <p:sp>
        <p:nvSpPr>
          <p:cNvPr id="48" name="Tekstvak 47">
            <a:extLst>
              <a:ext uri="{FF2B5EF4-FFF2-40B4-BE49-F238E27FC236}">
                <a16:creationId xmlns:a16="http://schemas.microsoft.com/office/drawing/2014/main" id="{2F4548BC-A0CD-EF3E-4A67-1812D37F462C}"/>
              </a:ext>
            </a:extLst>
          </p:cNvPr>
          <p:cNvSpPr txBox="1"/>
          <p:nvPr/>
        </p:nvSpPr>
        <p:spPr>
          <a:xfrm>
            <a:off x="2173926" y="1972137"/>
            <a:ext cx="1940403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400" dirty="0">
                <a:solidFill>
                  <a:srgbClr val="E99909"/>
                </a:solidFill>
              </a:rPr>
              <a:t>TEL TSI:2026 </a:t>
            </a:r>
            <a:r>
              <a:rPr lang="en-GB" sz="1200" noProof="0" dirty="0">
                <a:solidFill>
                  <a:srgbClr val="E99909"/>
                </a:solidFill>
              </a:rPr>
              <a:t>makes </a:t>
            </a:r>
            <a:br>
              <a:rPr lang="en-GB" sz="1200" noProof="0" dirty="0">
                <a:solidFill>
                  <a:srgbClr val="E99909"/>
                </a:solidFill>
              </a:rPr>
            </a:br>
            <a:r>
              <a:rPr lang="en-GB" sz="1200" noProof="0" dirty="0">
                <a:solidFill>
                  <a:srgbClr val="E99909"/>
                </a:solidFill>
              </a:rPr>
              <a:t>Train Composition Message </a:t>
            </a:r>
          </a:p>
          <a:p>
            <a:pPr algn="ctr"/>
            <a:r>
              <a:rPr lang="en-GB" sz="1200" noProof="0" dirty="0">
                <a:solidFill>
                  <a:srgbClr val="E99909"/>
                </a:solidFill>
              </a:rPr>
              <a:t>mandatory</a:t>
            </a:r>
          </a:p>
        </p:txBody>
      </p:sp>
      <p:sp>
        <p:nvSpPr>
          <p:cNvPr id="49" name="Tekstvak 48">
            <a:extLst>
              <a:ext uri="{FF2B5EF4-FFF2-40B4-BE49-F238E27FC236}">
                <a16:creationId xmlns:a16="http://schemas.microsoft.com/office/drawing/2014/main" id="{6287E6AF-7A47-48F1-CE44-3C186FC19F96}"/>
              </a:ext>
            </a:extLst>
          </p:cNvPr>
          <p:cNvSpPr txBox="1"/>
          <p:nvPr/>
        </p:nvSpPr>
        <p:spPr>
          <a:xfrm>
            <a:off x="4018752" y="3419844"/>
            <a:ext cx="1940403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400" dirty="0">
                <a:solidFill>
                  <a:srgbClr val="E99909"/>
                </a:solidFill>
              </a:rPr>
              <a:t>TEL TSI:2026 </a:t>
            </a:r>
            <a:r>
              <a:rPr lang="en-GB" sz="1200" noProof="0" dirty="0">
                <a:solidFill>
                  <a:srgbClr val="E99909"/>
                </a:solidFill>
              </a:rPr>
              <a:t>makes </a:t>
            </a:r>
            <a:br>
              <a:rPr lang="en-GB" sz="1200" noProof="0" dirty="0">
                <a:solidFill>
                  <a:srgbClr val="E99909"/>
                </a:solidFill>
              </a:rPr>
            </a:br>
            <a:r>
              <a:rPr lang="en-GB" sz="1200" noProof="0" dirty="0">
                <a:solidFill>
                  <a:srgbClr val="E99909"/>
                </a:solidFill>
              </a:rPr>
              <a:t>Train Composition Message </a:t>
            </a:r>
          </a:p>
          <a:p>
            <a:pPr algn="ctr"/>
            <a:r>
              <a:rPr lang="en-GB" sz="1200" noProof="0" dirty="0">
                <a:solidFill>
                  <a:srgbClr val="E99909"/>
                </a:solidFill>
              </a:rPr>
              <a:t>mandatory</a:t>
            </a:r>
          </a:p>
        </p:txBody>
      </p:sp>
    </p:spTree>
    <p:extLst>
      <p:ext uri="{BB962C8B-B14F-4D97-AF65-F5344CB8AC3E}">
        <p14:creationId xmlns:p14="http://schemas.microsoft.com/office/powerpoint/2010/main" val="1784933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7" grpId="0"/>
      <p:bldP spid="23" grpId="0"/>
      <p:bldP spid="25" grpId="0"/>
      <p:bldP spid="27" grpId="0"/>
      <p:bldP spid="28" grpId="0"/>
      <p:bldP spid="32" grpId="0"/>
      <p:bldP spid="37" grpId="0"/>
      <p:bldP spid="38" grpId="0"/>
      <p:bldP spid="39" grpId="0"/>
      <p:bldP spid="40" grpId="0"/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F119D5B5-51F3-C354-51CA-344665F383D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7"/>
          <a:stretch>
            <a:fillRect/>
          </a:stretch>
        </p:blipFill>
        <p:spPr>
          <a:xfrm>
            <a:off x="191344" y="1484784"/>
            <a:ext cx="11831701" cy="3028950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EEEAE71F-F3E6-DD84-6003-E2764554D5FF}"/>
              </a:ext>
            </a:extLst>
          </p:cNvPr>
          <p:cNvSpPr txBox="1"/>
          <p:nvPr/>
        </p:nvSpPr>
        <p:spPr>
          <a:xfrm>
            <a:off x="0" y="4221088"/>
            <a:ext cx="12218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FF0000"/>
                </a:solidFill>
              </a:rPr>
              <a:t> Nov 2023</a:t>
            </a:r>
          </a:p>
          <a:p>
            <a:r>
              <a:rPr lang="nl-BE" dirty="0">
                <a:solidFill>
                  <a:srgbClr val="FF0000"/>
                </a:solidFill>
              </a:rPr>
              <a:t>&amp; Jan 2025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90CAA6C4-B13F-F696-A8CF-02C10A1F67FB}"/>
              </a:ext>
            </a:extLst>
          </p:cNvPr>
          <p:cNvSpPr txBox="1"/>
          <p:nvPr/>
        </p:nvSpPr>
        <p:spPr>
          <a:xfrm>
            <a:off x="9408368" y="3429000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FF0000"/>
                </a:solidFill>
              </a:rPr>
              <a:t>Jul 2026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69493CF0-7A60-69E2-2488-73CF0A0F72A9}"/>
              </a:ext>
            </a:extLst>
          </p:cNvPr>
          <p:cNvSpPr txBox="1"/>
          <p:nvPr/>
        </p:nvSpPr>
        <p:spPr>
          <a:xfrm>
            <a:off x="10776520" y="1340768"/>
            <a:ext cx="1061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FF0000"/>
                </a:solidFill>
              </a:rPr>
              <a:t>Dec 2026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C4DA484F-D37A-AA5E-3A8E-575F0598A8FC}"/>
              </a:ext>
            </a:extLst>
          </p:cNvPr>
          <p:cNvSpPr/>
          <p:nvPr/>
        </p:nvSpPr>
        <p:spPr>
          <a:xfrm>
            <a:off x="4079777" y="5038724"/>
            <a:ext cx="1656183" cy="10953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noProof="0" dirty="0"/>
              <a:t>Ad-hoc group revision EMS clauses in TSI</a:t>
            </a:r>
          </a:p>
        </p:txBody>
      </p:sp>
      <p:cxnSp>
        <p:nvCxnSpPr>
          <p:cNvPr id="18" name="Verbindingslijn: gebogen 17">
            <a:extLst>
              <a:ext uri="{FF2B5EF4-FFF2-40B4-BE49-F238E27FC236}">
                <a16:creationId xmlns:a16="http://schemas.microsoft.com/office/drawing/2014/main" id="{AF1717EE-6210-3BEB-EB55-9D9A20FFD80B}"/>
              </a:ext>
            </a:extLst>
          </p:cNvPr>
          <p:cNvCxnSpPr>
            <a:cxnSpLocks/>
            <a:endCxn id="17" idx="1"/>
          </p:cNvCxnSpPr>
          <p:nvPr/>
        </p:nvCxnSpPr>
        <p:spPr>
          <a:xfrm rot="5400000">
            <a:off x="2965067" y="4471702"/>
            <a:ext cx="2229420" cy="12700"/>
          </a:xfrm>
          <a:prstGeom prst="bentConnector4">
            <a:avLst>
              <a:gd name="adj1" fmla="val 50534"/>
              <a:gd name="adj2" fmla="val 3970000"/>
            </a:avLst>
          </a:prstGeom>
          <a:ln w="127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kstvak 18">
            <a:extLst>
              <a:ext uri="{FF2B5EF4-FFF2-40B4-BE49-F238E27FC236}">
                <a16:creationId xmlns:a16="http://schemas.microsoft.com/office/drawing/2014/main" id="{19EC59F7-1F7F-401E-14FE-D7987A9690EF}"/>
              </a:ext>
            </a:extLst>
          </p:cNvPr>
          <p:cNvSpPr txBox="1"/>
          <p:nvPr/>
        </p:nvSpPr>
        <p:spPr>
          <a:xfrm>
            <a:off x="3902427" y="4688255"/>
            <a:ext cx="156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FF0000"/>
                </a:solidFill>
              </a:rPr>
              <a:t>22/9/2025 &gt; …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0ACD1063-2690-AE00-6A29-31609CA30959}"/>
              </a:ext>
            </a:extLst>
          </p:cNvPr>
          <p:cNvSpPr txBox="1"/>
          <p:nvPr/>
        </p:nvSpPr>
        <p:spPr>
          <a:xfrm>
            <a:off x="1991544" y="3789040"/>
            <a:ext cx="1040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FF0000"/>
                </a:solidFill>
              </a:rPr>
              <a:t>Apr 2025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A24BE1BE-B5BF-6CBE-C889-263F0E2B9C2D}"/>
              </a:ext>
            </a:extLst>
          </p:cNvPr>
          <p:cNvSpPr txBox="1"/>
          <p:nvPr/>
        </p:nvSpPr>
        <p:spPr>
          <a:xfrm>
            <a:off x="6672064" y="3789040"/>
            <a:ext cx="1040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FF0000"/>
                </a:solidFill>
              </a:rPr>
              <a:t>Apr 2026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A0E014DB-3E12-C008-87EC-36B1C4909703}"/>
              </a:ext>
            </a:extLst>
          </p:cNvPr>
          <p:cNvSpPr txBox="1"/>
          <p:nvPr/>
        </p:nvSpPr>
        <p:spPr>
          <a:xfrm>
            <a:off x="4871864" y="2564904"/>
            <a:ext cx="1285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prEN 50463</a:t>
            </a:r>
            <a:endParaRPr lang="en-GB" dirty="0"/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19EBEDDA-4767-A934-F4AD-292DCBAAC39E}"/>
              </a:ext>
            </a:extLst>
          </p:cNvPr>
          <p:cNvSpPr txBox="1"/>
          <p:nvPr/>
        </p:nvSpPr>
        <p:spPr>
          <a:xfrm>
            <a:off x="9732233" y="2525155"/>
            <a:ext cx="1391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FprEN 50463</a:t>
            </a:r>
            <a:endParaRPr lang="en-GB" dirty="0"/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76577DCA-1C67-730F-D773-11332740C675}"/>
              </a:ext>
            </a:extLst>
          </p:cNvPr>
          <p:cNvSpPr/>
          <p:nvPr/>
        </p:nvSpPr>
        <p:spPr>
          <a:xfrm>
            <a:off x="7448550" y="5314950"/>
            <a:ext cx="4181475" cy="542925"/>
          </a:xfrm>
          <a:prstGeom prst="rect">
            <a:avLst/>
          </a:prstGeom>
          <a:solidFill>
            <a:srgbClr val="C6D9F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noProof="0" dirty="0">
                <a:solidFill>
                  <a:schemeClr val="tx1"/>
                </a:solidFill>
              </a:rPr>
              <a:t>Revision TSIs</a:t>
            </a:r>
          </a:p>
        </p:txBody>
      </p:sp>
      <p:cxnSp>
        <p:nvCxnSpPr>
          <p:cNvPr id="25" name="Verbindingslijn: gebogen 24">
            <a:extLst>
              <a:ext uri="{FF2B5EF4-FFF2-40B4-BE49-F238E27FC236}">
                <a16:creationId xmlns:a16="http://schemas.microsoft.com/office/drawing/2014/main" id="{5FC41780-DFB0-23B6-96D8-40E31E4EF9ED}"/>
              </a:ext>
            </a:extLst>
          </p:cNvPr>
          <p:cNvCxnSpPr>
            <a:cxnSpLocks/>
            <a:stCxn id="17" idx="3"/>
            <a:endCxn id="24" idx="1"/>
          </p:cNvCxnSpPr>
          <p:nvPr/>
        </p:nvCxnSpPr>
        <p:spPr>
          <a:xfrm>
            <a:off x="5735960" y="5586412"/>
            <a:ext cx="1712590" cy="1"/>
          </a:xfrm>
          <a:prstGeom prst="bentConnector3">
            <a:avLst>
              <a:gd name="adj1" fmla="val 50000"/>
            </a:avLst>
          </a:prstGeom>
          <a:ln w="127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kstvak 25">
            <a:extLst>
              <a:ext uri="{FF2B5EF4-FFF2-40B4-BE49-F238E27FC236}">
                <a16:creationId xmlns:a16="http://schemas.microsoft.com/office/drawing/2014/main" id="{CA2BA44A-2630-1D76-3C48-C23896483BB0}"/>
              </a:ext>
            </a:extLst>
          </p:cNvPr>
          <p:cNvSpPr txBox="1"/>
          <p:nvPr/>
        </p:nvSpPr>
        <p:spPr>
          <a:xfrm>
            <a:off x="11099270" y="5857875"/>
            <a:ext cx="1061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FF0000"/>
                </a:solidFill>
              </a:rPr>
              <a:t>Dec 2026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27" name="Verbindingslijn: gebogen 26">
            <a:extLst>
              <a:ext uri="{FF2B5EF4-FFF2-40B4-BE49-F238E27FC236}">
                <a16:creationId xmlns:a16="http://schemas.microsoft.com/office/drawing/2014/main" id="{C9FB9C0B-9520-FFAF-5C96-D8476884E59D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4835860" y="4473116"/>
            <a:ext cx="2232248" cy="12700"/>
          </a:xfrm>
          <a:prstGeom prst="bentConnector3">
            <a:avLst>
              <a:gd name="adj1" fmla="val 104339"/>
            </a:avLst>
          </a:prstGeom>
          <a:ln w="127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kstvak 27">
            <a:extLst>
              <a:ext uri="{FF2B5EF4-FFF2-40B4-BE49-F238E27FC236}">
                <a16:creationId xmlns:a16="http://schemas.microsoft.com/office/drawing/2014/main" id="{CAABF4DD-2957-5445-A014-E806EBD756DB}"/>
              </a:ext>
            </a:extLst>
          </p:cNvPr>
          <p:cNvSpPr txBox="1"/>
          <p:nvPr/>
        </p:nvSpPr>
        <p:spPr>
          <a:xfrm>
            <a:off x="5945634" y="4542752"/>
            <a:ext cx="2247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noProof="0" dirty="0">
                <a:solidFill>
                  <a:srgbClr val="FF0000"/>
                </a:solidFill>
              </a:rPr>
              <a:t>Input on how EN should be adjusted to fit new clauses of TSI</a:t>
            </a:r>
            <a:endParaRPr lang="en-GB" sz="1200" i="1" dirty="0">
              <a:solidFill>
                <a:srgbClr val="FF0000"/>
              </a:solidFill>
            </a:endParaRPr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A21D7220-4BC2-3DDA-CCEB-B2018CE4F369}"/>
              </a:ext>
            </a:extLst>
          </p:cNvPr>
          <p:cNvSpPr txBox="1"/>
          <p:nvPr/>
        </p:nvSpPr>
        <p:spPr>
          <a:xfrm>
            <a:off x="2600826" y="5186112"/>
            <a:ext cx="1000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i="1" noProof="0" dirty="0">
                <a:solidFill>
                  <a:srgbClr val="FF0000"/>
                </a:solidFill>
              </a:rPr>
              <a:t>Draft for </a:t>
            </a:r>
            <a:br>
              <a:rPr lang="en-GB" sz="1200" i="1" noProof="0" dirty="0">
                <a:solidFill>
                  <a:srgbClr val="FF0000"/>
                </a:solidFill>
              </a:rPr>
            </a:br>
            <a:r>
              <a:rPr lang="en-GB" sz="1200" i="1" noProof="0" dirty="0">
                <a:solidFill>
                  <a:srgbClr val="FF0000"/>
                </a:solidFill>
              </a:rPr>
              <a:t>prEN 50463 </a:t>
            </a:r>
            <a:endParaRPr lang="en-GB" sz="1200" i="1" dirty="0">
              <a:solidFill>
                <a:srgbClr val="FF0000"/>
              </a:solidFill>
            </a:endParaRPr>
          </a:p>
        </p:txBody>
      </p:sp>
      <p:cxnSp>
        <p:nvCxnSpPr>
          <p:cNvPr id="30" name="Verbindingslijn: gebogen 29">
            <a:extLst>
              <a:ext uri="{FF2B5EF4-FFF2-40B4-BE49-F238E27FC236}">
                <a16:creationId xmlns:a16="http://schemas.microsoft.com/office/drawing/2014/main" id="{DD37BF32-5267-10A5-3B26-35BFD47B0D4A}"/>
              </a:ext>
            </a:extLst>
          </p:cNvPr>
          <p:cNvCxnSpPr>
            <a:cxnSpLocks/>
          </p:cNvCxnSpPr>
          <p:nvPr/>
        </p:nvCxnSpPr>
        <p:spPr>
          <a:xfrm rot="5400000">
            <a:off x="8503298" y="4335629"/>
            <a:ext cx="1940770" cy="12700"/>
          </a:xfrm>
          <a:prstGeom prst="bentConnector3">
            <a:avLst>
              <a:gd name="adj1" fmla="val 0"/>
            </a:avLst>
          </a:prstGeom>
          <a:ln w="127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kstvak 30">
            <a:extLst>
              <a:ext uri="{FF2B5EF4-FFF2-40B4-BE49-F238E27FC236}">
                <a16:creationId xmlns:a16="http://schemas.microsoft.com/office/drawing/2014/main" id="{0EA2887D-3F1A-742B-01F6-DAD9277C74DE}"/>
              </a:ext>
            </a:extLst>
          </p:cNvPr>
          <p:cNvSpPr txBox="1"/>
          <p:nvPr/>
        </p:nvSpPr>
        <p:spPr>
          <a:xfrm>
            <a:off x="9480376" y="4365104"/>
            <a:ext cx="14939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noProof="0" dirty="0">
                <a:solidFill>
                  <a:srgbClr val="FF0000"/>
                </a:solidFill>
              </a:rPr>
              <a:t>FprEN 50463 </a:t>
            </a:r>
          </a:p>
          <a:p>
            <a:r>
              <a:rPr lang="en-GB" sz="1200" i="1" dirty="0">
                <a:solidFill>
                  <a:srgbClr val="FF0000"/>
                </a:solidFill>
              </a:rPr>
              <a:t>Correct referencing possible</a:t>
            </a:r>
          </a:p>
        </p:txBody>
      </p:sp>
      <p:sp>
        <p:nvSpPr>
          <p:cNvPr id="32" name="Tekstvak 31">
            <a:extLst>
              <a:ext uri="{FF2B5EF4-FFF2-40B4-BE49-F238E27FC236}">
                <a16:creationId xmlns:a16="http://schemas.microsoft.com/office/drawing/2014/main" id="{80EEE6C0-F9D0-BF65-F8CC-CE56AC5FD4AD}"/>
              </a:ext>
            </a:extLst>
          </p:cNvPr>
          <p:cNvSpPr txBox="1"/>
          <p:nvPr/>
        </p:nvSpPr>
        <p:spPr>
          <a:xfrm>
            <a:off x="482455" y="5120467"/>
            <a:ext cx="17759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/>
              <a:t>TSI LOC&amp;PAS</a:t>
            </a:r>
            <a:br>
              <a:rPr lang="nl-BE" sz="2400" dirty="0"/>
            </a:br>
            <a:r>
              <a:rPr lang="nl-BE" sz="2400" dirty="0"/>
              <a:t>TSI ENE</a:t>
            </a:r>
            <a:endParaRPr lang="en-GB" sz="2400" dirty="0"/>
          </a:p>
        </p:txBody>
      </p:sp>
      <p:sp>
        <p:nvSpPr>
          <p:cNvPr id="33" name="Rechthoek 32">
            <a:extLst>
              <a:ext uri="{FF2B5EF4-FFF2-40B4-BE49-F238E27FC236}">
                <a16:creationId xmlns:a16="http://schemas.microsoft.com/office/drawing/2014/main" id="{183547CA-2BA6-7E7B-16AE-C4112E0E3B70}"/>
              </a:ext>
            </a:extLst>
          </p:cNvPr>
          <p:cNvSpPr/>
          <p:nvPr/>
        </p:nvSpPr>
        <p:spPr>
          <a:xfrm>
            <a:off x="3811004" y="6453335"/>
            <a:ext cx="1420900" cy="40466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noProof="0" dirty="0"/>
              <a:t>Cybersecurity</a:t>
            </a:r>
          </a:p>
        </p:txBody>
      </p:sp>
      <p:cxnSp>
        <p:nvCxnSpPr>
          <p:cNvPr id="34" name="Verbindingslijn: gebogen 33">
            <a:extLst>
              <a:ext uri="{FF2B5EF4-FFF2-40B4-BE49-F238E27FC236}">
                <a16:creationId xmlns:a16="http://schemas.microsoft.com/office/drawing/2014/main" id="{6D780E88-C396-2724-6E3C-51509217CC7A}"/>
              </a:ext>
            </a:extLst>
          </p:cNvPr>
          <p:cNvCxnSpPr>
            <a:cxnSpLocks/>
            <a:endCxn id="33" idx="1"/>
          </p:cNvCxnSpPr>
          <p:nvPr/>
        </p:nvCxnSpPr>
        <p:spPr>
          <a:xfrm rot="5400000">
            <a:off x="2296052" y="4871944"/>
            <a:ext cx="3298676" cy="268772"/>
          </a:xfrm>
          <a:prstGeom prst="bentConnector4">
            <a:avLst>
              <a:gd name="adj1" fmla="val 34459"/>
              <a:gd name="adj2" fmla="val 185054"/>
            </a:avLst>
          </a:prstGeom>
          <a:ln w="127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Verbindingslijn: gebogen 34">
            <a:extLst>
              <a:ext uri="{FF2B5EF4-FFF2-40B4-BE49-F238E27FC236}">
                <a16:creationId xmlns:a16="http://schemas.microsoft.com/office/drawing/2014/main" id="{DDD9A70A-0202-E71D-31E8-A92B8CE52688}"/>
              </a:ext>
            </a:extLst>
          </p:cNvPr>
          <p:cNvCxnSpPr>
            <a:cxnSpLocks/>
          </p:cNvCxnSpPr>
          <p:nvPr/>
        </p:nvCxnSpPr>
        <p:spPr>
          <a:xfrm flipV="1">
            <a:off x="5231904" y="6165304"/>
            <a:ext cx="156734" cy="562372"/>
          </a:xfrm>
          <a:prstGeom prst="bentConnector2">
            <a:avLst/>
          </a:prstGeom>
          <a:ln w="127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kstvak 35">
            <a:extLst>
              <a:ext uri="{FF2B5EF4-FFF2-40B4-BE49-F238E27FC236}">
                <a16:creationId xmlns:a16="http://schemas.microsoft.com/office/drawing/2014/main" id="{D0CA8F86-7018-5B7D-7FFC-B414B4F1400F}"/>
              </a:ext>
            </a:extLst>
          </p:cNvPr>
          <p:cNvSpPr txBox="1"/>
          <p:nvPr/>
        </p:nvSpPr>
        <p:spPr>
          <a:xfrm>
            <a:off x="5375920" y="6581001"/>
            <a:ext cx="27231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dirty="0">
                <a:solidFill>
                  <a:srgbClr val="FF0000"/>
                </a:solidFill>
              </a:rPr>
              <a:t>With experts of EN 50463, ERA and ERJU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37" name="Tekstvak 36">
            <a:extLst>
              <a:ext uri="{FF2B5EF4-FFF2-40B4-BE49-F238E27FC236}">
                <a16:creationId xmlns:a16="http://schemas.microsoft.com/office/drawing/2014/main" id="{90ECE211-14E9-2B3C-35FF-B7FF22F447CB}"/>
              </a:ext>
            </a:extLst>
          </p:cNvPr>
          <p:cNvSpPr txBox="1"/>
          <p:nvPr/>
        </p:nvSpPr>
        <p:spPr>
          <a:xfrm>
            <a:off x="4079776" y="2564904"/>
            <a:ext cx="8710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dirty="0"/>
              <a:t>Translation</a:t>
            </a:r>
            <a:endParaRPr lang="en-GB" sz="1200" dirty="0"/>
          </a:p>
        </p:txBody>
      </p:sp>
      <p:sp>
        <p:nvSpPr>
          <p:cNvPr id="38" name="Tekstvak 37">
            <a:extLst>
              <a:ext uri="{FF2B5EF4-FFF2-40B4-BE49-F238E27FC236}">
                <a16:creationId xmlns:a16="http://schemas.microsoft.com/office/drawing/2014/main" id="{DDFF4C9F-79C6-8EB4-E3A6-627F479FE5B8}"/>
              </a:ext>
            </a:extLst>
          </p:cNvPr>
          <p:cNvSpPr txBox="1"/>
          <p:nvPr/>
        </p:nvSpPr>
        <p:spPr>
          <a:xfrm>
            <a:off x="9264352" y="3068960"/>
            <a:ext cx="8710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dirty="0"/>
              <a:t>Translation</a:t>
            </a:r>
            <a:endParaRPr lang="en-GB" sz="1200" dirty="0"/>
          </a:p>
        </p:txBody>
      </p:sp>
      <p:sp>
        <p:nvSpPr>
          <p:cNvPr id="39" name="Tekstvak 38">
            <a:extLst>
              <a:ext uri="{FF2B5EF4-FFF2-40B4-BE49-F238E27FC236}">
                <a16:creationId xmlns:a16="http://schemas.microsoft.com/office/drawing/2014/main" id="{42AA7AE7-0CA6-C974-B843-CE4E87FED3B2}"/>
              </a:ext>
            </a:extLst>
          </p:cNvPr>
          <p:cNvSpPr txBox="1"/>
          <p:nvPr/>
        </p:nvSpPr>
        <p:spPr>
          <a:xfrm>
            <a:off x="10992544" y="3068960"/>
            <a:ext cx="8710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dirty="0"/>
              <a:t>Translation</a:t>
            </a:r>
            <a:endParaRPr lang="en-GB" sz="1200" dirty="0"/>
          </a:p>
        </p:txBody>
      </p:sp>
      <p:sp>
        <p:nvSpPr>
          <p:cNvPr id="40" name="Tekstvak 39">
            <a:extLst>
              <a:ext uri="{FF2B5EF4-FFF2-40B4-BE49-F238E27FC236}">
                <a16:creationId xmlns:a16="http://schemas.microsoft.com/office/drawing/2014/main" id="{3142D2A3-0663-78E4-C000-9E273133821A}"/>
              </a:ext>
            </a:extLst>
          </p:cNvPr>
          <p:cNvSpPr txBox="1"/>
          <p:nvPr/>
        </p:nvSpPr>
        <p:spPr>
          <a:xfrm>
            <a:off x="5159896" y="3068960"/>
            <a:ext cx="6583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dirty="0"/>
              <a:t>Enquiry</a:t>
            </a:r>
            <a:endParaRPr lang="en-GB" sz="1200" dirty="0"/>
          </a:p>
        </p:txBody>
      </p:sp>
      <p:sp>
        <p:nvSpPr>
          <p:cNvPr id="41" name="Tekstvak 40">
            <a:extLst>
              <a:ext uri="{FF2B5EF4-FFF2-40B4-BE49-F238E27FC236}">
                <a16:creationId xmlns:a16="http://schemas.microsoft.com/office/drawing/2014/main" id="{7AC732C5-5366-D28A-CBF9-165DFD2A03EC}"/>
              </a:ext>
            </a:extLst>
          </p:cNvPr>
          <p:cNvSpPr txBox="1"/>
          <p:nvPr/>
        </p:nvSpPr>
        <p:spPr>
          <a:xfrm>
            <a:off x="10128448" y="3068960"/>
            <a:ext cx="6583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dirty="0"/>
              <a:t>Enquiry</a:t>
            </a:r>
            <a:endParaRPr lang="en-GB" sz="1200" dirty="0"/>
          </a:p>
        </p:txBody>
      </p:sp>
      <p:sp>
        <p:nvSpPr>
          <p:cNvPr id="42" name="Tekstvak 41">
            <a:extLst>
              <a:ext uri="{FF2B5EF4-FFF2-40B4-BE49-F238E27FC236}">
                <a16:creationId xmlns:a16="http://schemas.microsoft.com/office/drawing/2014/main" id="{3E84626B-FBA2-60F6-02F2-58BD660EB1FB}"/>
              </a:ext>
            </a:extLst>
          </p:cNvPr>
          <p:cNvSpPr txBox="1"/>
          <p:nvPr/>
        </p:nvSpPr>
        <p:spPr>
          <a:xfrm>
            <a:off x="3575720" y="1628800"/>
            <a:ext cx="1066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rgbClr val="FF0000"/>
                </a:solidFill>
              </a:rPr>
              <a:t>4/9/2025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43" name="Rechte verbindingslijn met pijl 42">
            <a:extLst>
              <a:ext uri="{FF2B5EF4-FFF2-40B4-BE49-F238E27FC236}">
                <a16:creationId xmlns:a16="http://schemas.microsoft.com/office/drawing/2014/main" id="{EAE8F626-56FF-9F84-55AF-55B8967D9535}"/>
              </a:ext>
            </a:extLst>
          </p:cNvPr>
          <p:cNvCxnSpPr>
            <a:cxnSpLocks/>
            <a:stCxn id="42" idx="2"/>
          </p:cNvCxnSpPr>
          <p:nvPr/>
        </p:nvCxnSpPr>
        <p:spPr>
          <a:xfrm flipH="1">
            <a:off x="4105655" y="1998132"/>
            <a:ext cx="3224" cy="616347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Rechte verbindingslijn met pijl 43">
            <a:extLst>
              <a:ext uri="{FF2B5EF4-FFF2-40B4-BE49-F238E27FC236}">
                <a16:creationId xmlns:a16="http://schemas.microsoft.com/office/drawing/2014/main" id="{C09B8376-705B-7B6B-15F9-97A505FD1B55}"/>
              </a:ext>
            </a:extLst>
          </p:cNvPr>
          <p:cNvCxnSpPr>
            <a:cxnSpLocks/>
          </p:cNvCxnSpPr>
          <p:nvPr/>
        </p:nvCxnSpPr>
        <p:spPr>
          <a:xfrm>
            <a:off x="4943872" y="1700808"/>
            <a:ext cx="0" cy="881005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kstvak 44">
            <a:extLst>
              <a:ext uri="{FF2B5EF4-FFF2-40B4-BE49-F238E27FC236}">
                <a16:creationId xmlns:a16="http://schemas.microsoft.com/office/drawing/2014/main" id="{5C275906-75F4-1CEA-47C9-9C25A0DD96C3}"/>
              </a:ext>
            </a:extLst>
          </p:cNvPr>
          <p:cNvSpPr txBox="1"/>
          <p:nvPr/>
        </p:nvSpPr>
        <p:spPr>
          <a:xfrm>
            <a:off x="4223792" y="1340768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FF0000"/>
                </a:solidFill>
              </a:rPr>
              <a:t>31/10/2025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6" name="Tekstvak 45">
            <a:extLst>
              <a:ext uri="{FF2B5EF4-FFF2-40B4-BE49-F238E27FC236}">
                <a16:creationId xmlns:a16="http://schemas.microsoft.com/office/drawing/2014/main" id="{A867E47A-6729-87B5-0DF9-99AD8161DBD7}"/>
              </a:ext>
            </a:extLst>
          </p:cNvPr>
          <p:cNvSpPr txBox="1"/>
          <p:nvPr/>
        </p:nvSpPr>
        <p:spPr>
          <a:xfrm>
            <a:off x="3647728" y="6093296"/>
            <a:ext cx="156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FF0000"/>
                </a:solidFill>
              </a:rPr>
              <a:t>16/9/2025 &gt; …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8" name="Tekstvak 47">
            <a:extLst>
              <a:ext uri="{FF2B5EF4-FFF2-40B4-BE49-F238E27FC236}">
                <a16:creationId xmlns:a16="http://schemas.microsoft.com/office/drawing/2014/main" id="{BDADC921-1B96-1B93-4A0F-3104DC5D1F52}"/>
              </a:ext>
            </a:extLst>
          </p:cNvPr>
          <p:cNvSpPr txBox="1"/>
          <p:nvPr/>
        </p:nvSpPr>
        <p:spPr>
          <a:xfrm>
            <a:off x="3575720" y="3068960"/>
            <a:ext cx="5613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dirty="0"/>
              <a:t>CCMC</a:t>
            </a:r>
            <a:endParaRPr lang="en-GB" sz="1200" dirty="0"/>
          </a:p>
        </p:txBody>
      </p:sp>
      <p:sp>
        <p:nvSpPr>
          <p:cNvPr id="49" name="Tekstvak 48">
            <a:extLst>
              <a:ext uri="{FF2B5EF4-FFF2-40B4-BE49-F238E27FC236}">
                <a16:creationId xmlns:a16="http://schemas.microsoft.com/office/drawing/2014/main" id="{7499FBD9-92D5-3DF0-1B85-0A4D4E02CE96}"/>
              </a:ext>
            </a:extLst>
          </p:cNvPr>
          <p:cNvSpPr txBox="1"/>
          <p:nvPr/>
        </p:nvSpPr>
        <p:spPr>
          <a:xfrm>
            <a:off x="2495600" y="2780928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>
                <a:solidFill>
                  <a:schemeClr val="bg1"/>
                </a:solidFill>
              </a:rPr>
              <a:t>QC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50" name="Tekstvak 49">
            <a:extLst>
              <a:ext uri="{FF2B5EF4-FFF2-40B4-BE49-F238E27FC236}">
                <a16:creationId xmlns:a16="http://schemas.microsoft.com/office/drawing/2014/main" id="{71C8586F-8C21-D69B-6C7D-25F3D1D4612E}"/>
              </a:ext>
            </a:extLst>
          </p:cNvPr>
          <p:cNvSpPr txBox="1"/>
          <p:nvPr/>
        </p:nvSpPr>
        <p:spPr>
          <a:xfrm>
            <a:off x="7248128" y="2780928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>
                <a:solidFill>
                  <a:schemeClr val="bg1"/>
                </a:solidFill>
              </a:rPr>
              <a:t>QC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69" name="Tekstvak 68">
            <a:extLst>
              <a:ext uri="{FF2B5EF4-FFF2-40B4-BE49-F238E27FC236}">
                <a16:creationId xmlns:a16="http://schemas.microsoft.com/office/drawing/2014/main" id="{DB56C102-A9D0-5574-288A-8679FC16CC9B}"/>
              </a:ext>
            </a:extLst>
          </p:cNvPr>
          <p:cNvSpPr txBox="1"/>
          <p:nvPr/>
        </p:nvSpPr>
        <p:spPr>
          <a:xfrm>
            <a:off x="479376" y="1412776"/>
            <a:ext cx="13805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/>
              <a:t>EN 50463</a:t>
            </a:r>
            <a:endParaRPr lang="en-GB" sz="2400" dirty="0"/>
          </a:p>
        </p:txBody>
      </p:sp>
      <p:cxnSp>
        <p:nvCxnSpPr>
          <p:cNvPr id="76" name="Rechte verbindingslijn met pijl 75">
            <a:extLst>
              <a:ext uri="{FF2B5EF4-FFF2-40B4-BE49-F238E27FC236}">
                <a16:creationId xmlns:a16="http://schemas.microsoft.com/office/drawing/2014/main" id="{2C5642E8-AA9A-7CAA-022C-7B9724EF9BF9}"/>
              </a:ext>
            </a:extLst>
          </p:cNvPr>
          <p:cNvCxnSpPr>
            <a:cxnSpLocks/>
          </p:cNvCxnSpPr>
          <p:nvPr/>
        </p:nvCxnSpPr>
        <p:spPr>
          <a:xfrm>
            <a:off x="3578944" y="2420888"/>
            <a:ext cx="0" cy="216024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kstvak 1">
            <a:extLst>
              <a:ext uri="{FF2B5EF4-FFF2-40B4-BE49-F238E27FC236}">
                <a16:creationId xmlns:a16="http://schemas.microsoft.com/office/drawing/2014/main" id="{2CF6B8F3-1C47-ED42-13AD-43AA30DDC96A}"/>
              </a:ext>
            </a:extLst>
          </p:cNvPr>
          <p:cNvSpPr txBox="1"/>
          <p:nvPr/>
        </p:nvSpPr>
        <p:spPr>
          <a:xfrm>
            <a:off x="2783632" y="2564904"/>
            <a:ext cx="8597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noProof="0" dirty="0"/>
              <a:t>Secretariat</a:t>
            </a:r>
            <a:br>
              <a:rPr lang="en-GB" sz="1200" noProof="0" dirty="0"/>
            </a:br>
            <a:r>
              <a:rPr lang="en-GB" sz="1200" noProof="0" dirty="0"/>
              <a:t>enquiry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258C3499-4045-C371-C57A-6B93AAE04403}"/>
              </a:ext>
            </a:extLst>
          </p:cNvPr>
          <p:cNvSpPr/>
          <p:nvPr/>
        </p:nvSpPr>
        <p:spPr>
          <a:xfrm>
            <a:off x="2999656" y="2996952"/>
            <a:ext cx="432048" cy="360040"/>
          </a:xfrm>
          <a:prstGeom prst="rect">
            <a:avLst/>
          </a:prstGeom>
          <a:solidFill>
            <a:srgbClr val="00B0F0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100" dirty="0"/>
              <a:t>HAS</a:t>
            </a:r>
            <a:endParaRPr lang="en-GB" sz="1100" dirty="0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EA33DECB-4D8F-38F9-C5D4-FACAD9CC9FFC}"/>
              </a:ext>
            </a:extLst>
          </p:cNvPr>
          <p:cNvSpPr/>
          <p:nvPr/>
        </p:nvSpPr>
        <p:spPr>
          <a:xfrm>
            <a:off x="7787951" y="2978291"/>
            <a:ext cx="485192" cy="360040"/>
          </a:xfrm>
          <a:prstGeom prst="rect">
            <a:avLst/>
          </a:prstGeom>
          <a:solidFill>
            <a:srgbClr val="00B0F0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100" dirty="0"/>
              <a:t>HAS</a:t>
            </a:r>
            <a:endParaRPr lang="en-GB" sz="1100" dirty="0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A5531B6F-8DDC-7DDB-24D1-3F33DD518D05}"/>
              </a:ext>
            </a:extLst>
          </p:cNvPr>
          <p:cNvSpPr/>
          <p:nvPr/>
        </p:nvSpPr>
        <p:spPr>
          <a:xfrm>
            <a:off x="4085117" y="3000062"/>
            <a:ext cx="474442" cy="360040"/>
          </a:xfrm>
          <a:prstGeom prst="rect">
            <a:avLst/>
          </a:prstGeom>
          <a:solidFill>
            <a:srgbClr val="00B0F0"/>
          </a:solidFill>
          <a:ln w="28575"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100" dirty="0"/>
              <a:t>HAS</a:t>
            </a:r>
            <a:endParaRPr lang="en-GB" sz="1100" dirty="0"/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8E708AD8-7D39-2D86-2B9C-043DFE48417E}"/>
              </a:ext>
            </a:extLst>
          </p:cNvPr>
          <p:cNvSpPr/>
          <p:nvPr/>
        </p:nvSpPr>
        <p:spPr>
          <a:xfrm>
            <a:off x="8484637" y="2996952"/>
            <a:ext cx="528734" cy="360040"/>
          </a:xfrm>
          <a:prstGeom prst="rect">
            <a:avLst/>
          </a:prstGeom>
          <a:solidFill>
            <a:srgbClr val="00B0F0"/>
          </a:solidFill>
          <a:ln w="28575"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100" dirty="0"/>
              <a:t>HAS</a:t>
            </a:r>
            <a:endParaRPr lang="en-GB" sz="1100" dirty="0"/>
          </a:p>
        </p:txBody>
      </p:sp>
      <p:sp>
        <p:nvSpPr>
          <p:cNvPr id="51" name="Titel 3">
            <a:extLst>
              <a:ext uri="{FF2B5EF4-FFF2-40B4-BE49-F238E27FC236}">
                <a16:creationId xmlns:a16="http://schemas.microsoft.com/office/drawing/2014/main" id="{E8F4D46B-13C0-F468-1D05-05BAD9A0F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853" y="386597"/>
            <a:ext cx="11275483" cy="655638"/>
          </a:xfrm>
        </p:spPr>
        <p:txBody>
          <a:bodyPr/>
          <a:lstStyle/>
          <a:p>
            <a:r>
              <a:rPr lang="de-CH" dirty="0"/>
              <a:t>EN 50463: </a:t>
            </a:r>
            <a:r>
              <a:rPr lang="en-GB" dirty="0"/>
              <a:t>start of new Working Group 37</a:t>
            </a:r>
          </a:p>
        </p:txBody>
      </p:sp>
      <p:cxnSp>
        <p:nvCxnSpPr>
          <p:cNvPr id="54" name="Rechte verbindingslijn 53">
            <a:extLst>
              <a:ext uri="{FF2B5EF4-FFF2-40B4-BE49-F238E27FC236}">
                <a16:creationId xmlns:a16="http://schemas.microsoft.com/office/drawing/2014/main" id="{50CB45BF-82EA-9689-3614-C4C9B81C8AA7}"/>
              </a:ext>
            </a:extLst>
          </p:cNvPr>
          <p:cNvCxnSpPr/>
          <p:nvPr/>
        </p:nvCxnSpPr>
        <p:spPr>
          <a:xfrm>
            <a:off x="304800" y="1021915"/>
            <a:ext cx="11558816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56" name="Afbeelding 55">
            <a:extLst>
              <a:ext uri="{FF2B5EF4-FFF2-40B4-BE49-F238E27FC236}">
                <a16:creationId xmlns:a16="http://schemas.microsoft.com/office/drawing/2014/main" id="{DB745F03-F83A-5752-588B-8FEEBF9D3F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99099" y="377566"/>
            <a:ext cx="1113237" cy="486241"/>
          </a:xfrm>
          <a:prstGeom prst="rect">
            <a:avLst/>
          </a:prstGeom>
        </p:spPr>
      </p:pic>
      <p:sp>
        <p:nvSpPr>
          <p:cNvPr id="57" name="Tijdelijke aanduiding voor dianummer 1">
            <a:extLst>
              <a:ext uri="{FF2B5EF4-FFF2-40B4-BE49-F238E27FC236}">
                <a16:creationId xmlns:a16="http://schemas.microsoft.com/office/drawing/2014/main" id="{4680DEAD-F9DC-7E24-6739-736A4AD965D6}"/>
              </a:ext>
            </a:extLst>
          </p:cNvPr>
          <p:cNvSpPr txBox="1">
            <a:spLocks/>
          </p:cNvSpPr>
          <p:nvPr/>
        </p:nvSpPr>
        <p:spPr>
          <a:xfrm>
            <a:off x="11464965" y="6492875"/>
            <a:ext cx="56524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0B80B4-B953-6547-A044-6E303DFD4AF3}" type="slidenum">
              <a:rPr lang="nl-BE" smtClean="0"/>
              <a:pPr/>
              <a:t>4</a:t>
            </a:fld>
            <a:endParaRPr lang="nl-BE" dirty="0"/>
          </a:p>
        </p:txBody>
      </p:sp>
      <p:sp>
        <p:nvSpPr>
          <p:cNvPr id="52" name="Rechthoek 51">
            <a:extLst>
              <a:ext uri="{FF2B5EF4-FFF2-40B4-BE49-F238E27FC236}">
                <a16:creationId xmlns:a16="http://schemas.microsoft.com/office/drawing/2014/main" id="{3536A0B2-DD1F-4FBF-6A3A-179B042BB4EA}"/>
              </a:ext>
            </a:extLst>
          </p:cNvPr>
          <p:cNvSpPr/>
          <p:nvPr/>
        </p:nvSpPr>
        <p:spPr>
          <a:xfrm>
            <a:off x="5735961" y="1412775"/>
            <a:ext cx="3074552" cy="1169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60BBA843-4C62-6976-1E7F-3A30FA53431D}"/>
              </a:ext>
            </a:extLst>
          </p:cNvPr>
          <p:cNvSpPr txBox="1"/>
          <p:nvPr/>
        </p:nvSpPr>
        <p:spPr>
          <a:xfrm>
            <a:off x="6157793" y="2199866"/>
            <a:ext cx="1206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600" dirty="0">
                <a:solidFill>
                  <a:srgbClr val="FF0000"/>
                </a:solidFill>
              </a:rPr>
              <a:t>21 meetings</a:t>
            </a:r>
            <a:endParaRPr lang="en-GB" sz="1600" dirty="0">
              <a:solidFill>
                <a:srgbClr val="FF0000"/>
              </a:solidFill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6ED5E637-8CCF-DF4C-49AA-1C23AEE62E12}"/>
              </a:ext>
            </a:extLst>
          </p:cNvPr>
          <p:cNvSpPr txBox="1"/>
          <p:nvPr/>
        </p:nvSpPr>
        <p:spPr>
          <a:xfrm>
            <a:off x="5465675" y="1628800"/>
            <a:ext cx="1183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23/1/2</a:t>
            </a:r>
            <a:r>
              <a:rPr lang="nl-BE" dirty="0">
                <a:solidFill>
                  <a:srgbClr val="FF0000"/>
                </a:solidFill>
              </a:rPr>
              <a:t>026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16" name="Rechte verbindingslijn met pijl 15">
            <a:extLst>
              <a:ext uri="{FF2B5EF4-FFF2-40B4-BE49-F238E27FC236}">
                <a16:creationId xmlns:a16="http://schemas.microsoft.com/office/drawing/2014/main" id="{60D23549-2A96-1631-D628-A2BB10EC4678}"/>
              </a:ext>
            </a:extLst>
          </p:cNvPr>
          <p:cNvCxnSpPr>
            <a:cxnSpLocks/>
          </p:cNvCxnSpPr>
          <p:nvPr/>
        </p:nvCxnSpPr>
        <p:spPr>
          <a:xfrm>
            <a:off x="6075218" y="1998132"/>
            <a:ext cx="0" cy="571066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hthoek 52">
            <a:extLst>
              <a:ext uri="{FF2B5EF4-FFF2-40B4-BE49-F238E27FC236}">
                <a16:creationId xmlns:a16="http://schemas.microsoft.com/office/drawing/2014/main" id="{558DA532-488E-113D-FA82-5A50359FD3DD}"/>
              </a:ext>
            </a:extLst>
          </p:cNvPr>
          <p:cNvSpPr/>
          <p:nvPr/>
        </p:nvSpPr>
        <p:spPr>
          <a:xfrm>
            <a:off x="2329848" y="1425350"/>
            <a:ext cx="875931" cy="1169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311FD779-6EAA-C9DC-FB98-14CA10C128DC}"/>
              </a:ext>
            </a:extLst>
          </p:cNvPr>
          <p:cNvSpPr txBox="1"/>
          <p:nvPr/>
        </p:nvSpPr>
        <p:spPr>
          <a:xfrm>
            <a:off x="2927648" y="2060848"/>
            <a:ext cx="1183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FF0000"/>
                </a:solidFill>
              </a:rPr>
              <a:t>18/7/2025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58" name="Tekstvak 57">
            <a:extLst>
              <a:ext uri="{FF2B5EF4-FFF2-40B4-BE49-F238E27FC236}">
                <a16:creationId xmlns:a16="http://schemas.microsoft.com/office/drawing/2014/main" id="{00C05D7A-D2B3-CDCF-608A-70D540614802}"/>
              </a:ext>
            </a:extLst>
          </p:cNvPr>
          <p:cNvSpPr txBox="1"/>
          <p:nvPr/>
        </p:nvSpPr>
        <p:spPr>
          <a:xfrm>
            <a:off x="7089806" y="1628800"/>
            <a:ext cx="1183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27/4/2</a:t>
            </a:r>
            <a:r>
              <a:rPr lang="nl-BE" dirty="0">
                <a:solidFill>
                  <a:srgbClr val="FF0000"/>
                </a:solidFill>
              </a:rPr>
              <a:t>026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59" name="Rechte verbindingslijn met pijl 58">
            <a:extLst>
              <a:ext uri="{FF2B5EF4-FFF2-40B4-BE49-F238E27FC236}">
                <a16:creationId xmlns:a16="http://schemas.microsoft.com/office/drawing/2014/main" id="{E560F389-64D6-51E0-91B9-B5419C091979}"/>
              </a:ext>
            </a:extLst>
          </p:cNvPr>
          <p:cNvCxnSpPr>
            <a:cxnSpLocks/>
          </p:cNvCxnSpPr>
          <p:nvPr/>
        </p:nvCxnSpPr>
        <p:spPr>
          <a:xfrm>
            <a:off x="7787951" y="1998132"/>
            <a:ext cx="0" cy="936104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hthoek 61">
            <a:extLst>
              <a:ext uri="{FF2B5EF4-FFF2-40B4-BE49-F238E27FC236}">
                <a16:creationId xmlns:a16="http://schemas.microsoft.com/office/drawing/2014/main" id="{9E757AD1-4EE4-FA5E-6DE7-142C3414CE15}"/>
              </a:ext>
            </a:extLst>
          </p:cNvPr>
          <p:cNvSpPr/>
          <p:nvPr/>
        </p:nvSpPr>
        <p:spPr>
          <a:xfrm>
            <a:off x="345878" y="1809255"/>
            <a:ext cx="875931" cy="7291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3" name="Verbindingslijn: gebogen 62">
            <a:extLst>
              <a:ext uri="{FF2B5EF4-FFF2-40B4-BE49-F238E27FC236}">
                <a16:creationId xmlns:a16="http://schemas.microsoft.com/office/drawing/2014/main" id="{03735B22-0806-3175-1730-10FC15220947}"/>
              </a:ext>
            </a:extLst>
          </p:cNvPr>
          <p:cNvCxnSpPr>
            <a:cxnSpLocks/>
          </p:cNvCxnSpPr>
          <p:nvPr/>
        </p:nvCxnSpPr>
        <p:spPr>
          <a:xfrm rot="5400000">
            <a:off x="10159926" y="4338215"/>
            <a:ext cx="1940770" cy="12700"/>
          </a:xfrm>
          <a:prstGeom prst="bentConnector3">
            <a:avLst>
              <a:gd name="adj1" fmla="val 0"/>
            </a:avLst>
          </a:prstGeom>
          <a:ln w="127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158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0CD5C82-D1D7-B098-4CFD-A861070A76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60714"/>
            <a:ext cx="10988842" cy="5236029"/>
          </a:xfrm>
        </p:spPr>
        <p:txBody>
          <a:bodyPr>
            <a:normAutofit fontScale="85000" lnSpcReduction="20000"/>
          </a:bodyPr>
          <a:lstStyle/>
          <a:p>
            <a:pPr marL="285750" indent="-285750">
              <a:spcAft>
                <a:spcPts val="600"/>
              </a:spcAft>
            </a:pPr>
            <a:r>
              <a:rPr lang="en-GB" dirty="0"/>
              <a:t>Distinction between energy measurement system (EMS) and consumption point (created during the installation of an EMS on board)</a:t>
            </a:r>
          </a:p>
          <a:p>
            <a:pPr marL="285750" indent="-285750">
              <a:spcAft>
                <a:spcPts val="600"/>
              </a:spcAft>
            </a:pPr>
            <a:r>
              <a:rPr lang="en-GB" dirty="0"/>
              <a:t>Introducing general clause and an informative annex on Cybersecurity</a:t>
            </a:r>
          </a:p>
          <a:p>
            <a:pPr marL="285750" indent="-285750">
              <a:spcAft>
                <a:spcPts val="600"/>
              </a:spcAft>
            </a:pPr>
            <a:r>
              <a:rPr lang="en-GB" dirty="0"/>
              <a:t>Introducing multiple changes for hybrid trains</a:t>
            </a:r>
          </a:p>
          <a:p>
            <a:pPr marL="285750" indent="-285750">
              <a:spcAft>
                <a:spcPts val="600"/>
              </a:spcAft>
            </a:pPr>
            <a:r>
              <a:rPr lang="en-GB" dirty="0"/>
              <a:t>Clarifying process of commissioning and maintenance</a:t>
            </a:r>
          </a:p>
          <a:p>
            <a:pPr marL="285750" indent="-285750">
              <a:spcAft>
                <a:spcPts val="600"/>
              </a:spcAft>
            </a:pPr>
            <a:r>
              <a:rPr lang="en-GB" dirty="0"/>
              <a:t>Introducing possibility to have integrated energy measurement function combining current measurement, voltage measurement and energy calculation</a:t>
            </a:r>
          </a:p>
          <a:p>
            <a:pPr marL="285750" indent="-285750">
              <a:spcAft>
                <a:spcPts val="600"/>
              </a:spcAft>
            </a:pPr>
            <a:r>
              <a:rPr lang="en-GB" dirty="0"/>
              <a:t>Enabling other sources for location data next to data coming form satellites</a:t>
            </a:r>
          </a:p>
          <a:p>
            <a:pPr marL="285750" indent="-285750">
              <a:spcAft>
                <a:spcPts val="600"/>
              </a:spcAft>
            </a:pPr>
            <a:r>
              <a:rPr lang="en-GB" dirty="0"/>
              <a:t>Introduce secure protocols (HTPPS)</a:t>
            </a:r>
          </a:p>
          <a:p>
            <a:pPr marL="285750" indent="-285750">
              <a:spcAft>
                <a:spcPts val="600"/>
              </a:spcAft>
            </a:pPr>
            <a:r>
              <a:rPr lang="en-GB" dirty="0"/>
              <a:t>Add possibility of a direct connection on-board</a:t>
            </a:r>
          </a:p>
          <a:p>
            <a:pPr marL="285750" indent="-285750">
              <a:spcAft>
                <a:spcPts val="600"/>
              </a:spcAft>
            </a:pPr>
            <a:r>
              <a:rPr lang="en-GB" dirty="0"/>
              <a:t>Add standardised digital signature, uncompressed payloads and mechanism for a batch of samplings at a higher frequence (e.g. every second)</a:t>
            </a:r>
          </a:p>
          <a:p>
            <a:pPr marL="285750" indent="-285750">
              <a:spcAft>
                <a:spcPts val="600"/>
              </a:spcAft>
            </a:pPr>
            <a:r>
              <a:rPr lang="en-GB" dirty="0"/>
              <a:t>The same protocol will be used in EN 50463 and IEC 62888</a:t>
            </a:r>
          </a:p>
          <a:p>
            <a:pPr marL="285750" indent="-285750">
              <a:spcAft>
                <a:spcPts val="600"/>
              </a:spcAft>
            </a:pPr>
            <a:r>
              <a:rPr lang="en-GB" dirty="0"/>
              <a:t>Ensuring NoBo verifies reverification procedure and design review of integration and installation</a:t>
            </a:r>
          </a:p>
          <a:p>
            <a:pPr marL="285750" indent="-285750">
              <a:spcAft>
                <a:spcPts val="600"/>
              </a:spcAft>
            </a:pPr>
            <a:r>
              <a:rPr lang="en-GB" dirty="0"/>
              <a:t>Adding possibility to use mobile testing equipment to verify accuracy without dismounting</a:t>
            </a:r>
          </a:p>
        </p:txBody>
      </p:sp>
      <p:sp>
        <p:nvSpPr>
          <p:cNvPr id="11" name="Titel 3">
            <a:extLst>
              <a:ext uri="{FF2B5EF4-FFF2-40B4-BE49-F238E27FC236}">
                <a16:creationId xmlns:a16="http://schemas.microsoft.com/office/drawing/2014/main" id="{BC4251DC-4301-9132-7E96-ABE8A01D690D}"/>
              </a:ext>
            </a:extLst>
          </p:cNvPr>
          <p:cNvSpPr txBox="1">
            <a:spLocks/>
          </p:cNvSpPr>
          <p:nvPr/>
        </p:nvSpPr>
        <p:spPr>
          <a:xfrm>
            <a:off x="436853" y="386597"/>
            <a:ext cx="11275483" cy="6556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800" b="0" i="0" kern="1200" cap="none">
                <a:solidFill>
                  <a:schemeClr val="tx2"/>
                </a:solidFill>
                <a:latin typeface="Gill Sans MT"/>
                <a:ea typeface="+mj-ea"/>
                <a:cs typeface="Gill Sans MT"/>
              </a:defRPr>
            </a:lvl1pPr>
          </a:lstStyle>
          <a:p>
            <a:r>
              <a:rPr lang="en-GB" noProof="0" dirty="0"/>
              <a:t>Main changes to </a:t>
            </a:r>
            <a:r>
              <a:rPr lang="de-CH" dirty="0"/>
              <a:t>EN 50463</a:t>
            </a:r>
            <a:endParaRPr lang="en-GB" dirty="0"/>
          </a:p>
        </p:txBody>
      </p: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7A58F2AE-5C7E-2CCD-C128-661DBD17F01A}"/>
              </a:ext>
            </a:extLst>
          </p:cNvPr>
          <p:cNvCxnSpPr/>
          <p:nvPr/>
        </p:nvCxnSpPr>
        <p:spPr>
          <a:xfrm>
            <a:off x="304800" y="1021915"/>
            <a:ext cx="11558816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6CC2C8C9-274A-1E2B-BE43-E59D670B4B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9099" y="377566"/>
            <a:ext cx="1113237" cy="486241"/>
          </a:xfrm>
          <a:prstGeom prst="rect">
            <a:avLst/>
          </a:prstGeom>
        </p:spPr>
      </p:pic>
      <p:sp>
        <p:nvSpPr>
          <p:cNvPr id="16" name="Tijdelijke aanduiding voor dianummer 1">
            <a:extLst>
              <a:ext uri="{FF2B5EF4-FFF2-40B4-BE49-F238E27FC236}">
                <a16:creationId xmlns:a16="http://schemas.microsoft.com/office/drawing/2014/main" id="{6F881990-DFA3-0815-831A-28E6A6EF7B4A}"/>
              </a:ext>
            </a:extLst>
          </p:cNvPr>
          <p:cNvSpPr txBox="1">
            <a:spLocks/>
          </p:cNvSpPr>
          <p:nvPr/>
        </p:nvSpPr>
        <p:spPr>
          <a:xfrm>
            <a:off x="11464965" y="6492875"/>
            <a:ext cx="56524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0B80B4-B953-6547-A044-6E303DFD4AF3}" type="slidenum">
              <a:rPr lang="nl-BE" smtClean="0"/>
              <a:pPr/>
              <a:t>5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758171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70C17A-E961-F2A7-8D76-E6DF3421F7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2726FF3-1A1F-8A2A-E0E6-CF9D2BFA2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851" y="422465"/>
            <a:ext cx="11275483" cy="655638"/>
          </a:xfrm>
        </p:spPr>
        <p:txBody>
          <a:bodyPr/>
          <a:lstStyle/>
          <a:p>
            <a:r>
              <a:rPr lang="nl-BE" dirty="0"/>
              <a:t>Timeline</a:t>
            </a:r>
            <a:endParaRPr lang="en-GB" dirty="0"/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DA369834-D21A-F746-BEEE-4CE327C5B6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851" y="1454046"/>
            <a:ext cx="11579353" cy="3551091"/>
          </a:xfrm>
        </p:spPr>
        <p:txBody>
          <a:bodyPr>
            <a:normAutofit/>
          </a:bodyPr>
          <a:lstStyle/>
          <a:p>
            <a:r>
              <a:rPr lang="en-GB" sz="1800" dirty="0"/>
              <a:t>September-October: possibility to vote and to introduce editorial comments to EN 50463 (CENELEC)</a:t>
            </a:r>
          </a:p>
          <a:p>
            <a:r>
              <a:rPr lang="en-GB" sz="1800" dirty="0"/>
              <a:t>December 2026: approval of EN 50463 (CENELEC)</a:t>
            </a:r>
          </a:p>
          <a:p>
            <a:r>
              <a:rPr lang="en-GB" sz="1800" dirty="0"/>
              <a:t>December 2026: report with proposal of changes to TSI (ERA)</a:t>
            </a:r>
          </a:p>
          <a:p>
            <a:r>
              <a:rPr lang="en-GB" sz="1800" dirty="0"/>
              <a:t>February or June 2027: approval by RISC of Commission Implementing Regulation (EC) adopting the changes to TSI</a:t>
            </a:r>
          </a:p>
          <a:p>
            <a:r>
              <a:rPr lang="en-GB" sz="1800" dirty="0"/>
              <a:t>May or September 2027: possibility to vote on Amendments on EN 50463 (adjusting Annex ZZs to new LOC&amp;PAS TSI)</a:t>
            </a:r>
          </a:p>
          <a:p>
            <a:r>
              <a:rPr lang="en-GB" sz="1800" dirty="0"/>
              <a:t>December 2027: Edition 2 on IRS 90930 (UIC)</a:t>
            </a:r>
          </a:p>
        </p:txBody>
      </p:sp>
      <p:sp>
        <p:nvSpPr>
          <p:cNvPr id="3" name="Tijdelijke aanduiding voor dianummer 1">
            <a:extLst>
              <a:ext uri="{FF2B5EF4-FFF2-40B4-BE49-F238E27FC236}">
                <a16:creationId xmlns:a16="http://schemas.microsoft.com/office/drawing/2014/main" id="{DEFF665C-478C-E790-D3CC-837748209825}"/>
              </a:ext>
            </a:extLst>
          </p:cNvPr>
          <p:cNvSpPr txBox="1">
            <a:spLocks/>
          </p:cNvSpPr>
          <p:nvPr/>
        </p:nvSpPr>
        <p:spPr>
          <a:xfrm>
            <a:off x="11464965" y="6492875"/>
            <a:ext cx="56524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0B80B4-B953-6547-A044-6E303DFD4AF3}" type="slidenum">
              <a:rPr lang="nl-BE" smtClean="0"/>
              <a:pPr/>
              <a:t>6</a:t>
            </a:fld>
            <a:endParaRPr lang="nl-BE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49EF3FD7-E80B-E0FF-B53B-FC27D0C4C88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2319"/>
          <a:stretch>
            <a:fillRect/>
          </a:stretch>
        </p:blipFill>
        <p:spPr>
          <a:xfrm>
            <a:off x="0" y="4259367"/>
            <a:ext cx="12192000" cy="259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74107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Egendefinert 18">
      <a:dk1>
        <a:sysClr val="windowText" lastClr="000000"/>
      </a:dk1>
      <a:lt1>
        <a:sysClr val="window" lastClr="FFFFFF"/>
      </a:lt1>
      <a:dk2>
        <a:srgbClr val="092A5A"/>
      </a:dk2>
      <a:lt2>
        <a:srgbClr val="FFFFFE"/>
      </a:lt2>
      <a:accent1>
        <a:srgbClr val="092A5A"/>
      </a:accent1>
      <a:accent2>
        <a:srgbClr val="319E37"/>
      </a:accent2>
      <a:accent3>
        <a:srgbClr val="000000"/>
      </a:accent3>
      <a:accent4>
        <a:srgbClr val="404040"/>
      </a:accent4>
      <a:accent5>
        <a:srgbClr val="808080"/>
      </a:accent5>
      <a:accent6>
        <a:srgbClr val="BFBFBF"/>
      </a:accent6>
      <a:hlink>
        <a:srgbClr val="FFFFFF"/>
      </a:hlink>
      <a:folHlink>
        <a:srgbClr val="BFBF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92D050"/>
        </a:solidFill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r">
          <a:defRPr sz="800" b="0" i="0" cap="all" dirty="0">
            <a:solidFill>
              <a:schemeClr val="tx1"/>
            </a:solidFill>
            <a:latin typeface="GillSans Light"/>
            <a:cs typeface="GillSans Ligh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E7386F82454BE4EBF3DA8711282C13C" ma:contentTypeVersion="19" ma:contentTypeDescription="Opprett et nytt dokument." ma:contentTypeScope="" ma:versionID="500586599a9a523a4b9dcf57d2045058">
  <xsd:schema xmlns:xsd="http://www.w3.org/2001/XMLSchema" xmlns:xs="http://www.w3.org/2001/XMLSchema" xmlns:p="http://schemas.microsoft.com/office/2006/metadata/properties" xmlns:ns2="40d80da1-1a4c-435e-88ff-5325f84e67ae" xmlns:ns3="56ec2d0c-8b42-44ed-9814-c13d9c6b4d3a" targetNamespace="http://schemas.microsoft.com/office/2006/metadata/properties" ma:root="true" ma:fieldsID="fdaa78b8fce146536224ce8a6b595c14" ns2:_="" ns3:_="">
    <xsd:import namespace="40d80da1-1a4c-435e-88ff-5325f84e67ae"/>
    <xsd:import namespace="56ec2d0c-8b42-44ed-9814-c13d9c6b4d3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d80da1-1a4c-435e-88ff-5325f84e67a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Bildemerkelapper" ma:readOnly="false" ma:fieldId="{5cf76f15-5ced-4ddc-b409-7134ff3c332f}" ma:taxonomyMulti="true" ma:sspId="b5ade4f4-33cc-4e03-ab01-0a2e5bb4765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ec2d0c-8b42-44ed-9814-c13d9c6b4d3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8f2a091b-df48-48fb-9e86-898c12eeae8e}" ma:internalName="TaxCatchAll" ma:showField="CatchAllData" ma:web="56ec2d0c-8b42-44ed-9814-c13d9c6b4d3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6ec2d0c-8b42-44ed-9814-c13d9c6b4d3a" xsi:nil="true"/>
    <lcf76f155ced4ddcb4097134ff3c332f xmlns="40d80da1-1a4c-435e-88ff-5325f84e67a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63137EB-CFBF-4B48-8D8D-748A755F761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1090684-9E12-4825-8ADD-412AF023CB14}"/>
</file>

<file path=customXml/itemProps3.xml><?xml version="1.0" encoding="utf-8"?>
<ds:datastoreItem xmlns:ds="http://schemas.openxmlformats.org/officeDocument/2006/customXml" ds:itemID="{2E0E1500-25E9-47C5-B582-F824B01CA83F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631</Words>
  <Application>Microsoft Office PowerPoint</Application>
  <PresentationFormat>Breedbeeld</PresentationFormat>
  <Paragraphs>109</Paragraphs>
  <Slides>6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9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6" baseType="lpstr">
      <vt:lpstr>Arial</vt:lpstr>
      <vt:lpstr>Calibri</vt:lpstr>
      <vt:lpstr>Felbridge Pro</vt:lpstr>
      <vt:lpstr>Gill Sans MT</vt:lpstr>
      <vt:lpstr>GillSans Bold</vt:lpstr>
      <vt:lpstr>GillSans Light</vt:lpstr>
      <vt:lpstr>Proxima Nova</vt:lpstr>
      <vt:lpstr>Proxima Nova Semibold</vt:lpstr>
      <vt:lpstr>Wingdings</vt:lpstr>
      <vt:lpstr>1_Office Theme</vt:lpstr>
      <vt:lpstr>PowerPoint-presentatie</vt:lpstr>
      <vt:lpstr>EN 50463: history</vt:lpstr>
      <vt:lpstr>PowerPoint-presentatie</vt:lpstr>
      <vt:lpstr>EN 50463: start of new Working Group 37</vt:lpstr>
      <vt:lpstr>PowerPoint-presentatie</vt:lpstr>
      <vt:lpstr>Timeline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Adrian Peter</dc:creator>
  <cp:lastModifiedBy>Van der Spiegel Bart</cp:lastModifiedBy>
  <cp:revision>106</cp:revision>
  <cp:lastPrinted>2019-06-05T06:18:35Z</cp:lastPrinted>
  <dcterms:created xsi:type="dcterms:W3CDTF">2019-05-22T08:00:46Z</dcterms:created>
  <dcterms:modified xsi:type="dcterms:W3CDTF">2026-05-12T11:55:56Z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0x010100BE7386F82454BE4EBF3DA8711282C13C</vt:lpwstr>
  </property>
</Properties>
</file>