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6"/>
    <p:sldMasterId id="2147483668" r:id="rId7"/>
    <p:sldMasterId id="2147483678" r:id="rId8"/>
  </p:sldMasterIdLst>
  <p:notesMasterIdLst>
    <p:notesMasterId r:id="rId17"/>
  </p:notesMasterIdLst>
  <p:handoutMasterIdLst>
    <p:handoutMasterId r:id="rId18"/>
  </p:handoutMasterIdLst>
  <p:sldIdLst>
    <p:sldId id="1072" r:id="rId9"/>
    <p:sldId id="1098" r:id="rId10"/>
    <p:sldId id="1106" r:id="rId11"/>
    <p:sldId id="1279" r:id="rId12"/>
    <p:sldId id="1280" r:id="rId13"/>
    <p:sldId id="1282" r:id="rId14"/>
    <p:sldId id="1281" r:id="rId15"/>
    <p:sldId id="2147378611" r:id="rId16"/>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6C48"/>
    <a:srgbClr val="85B2F6"/>
    <a:srgbClr val="F2F2F2"/>
    <a:srgbClr val="4A66AC"/>
    <a:srgbClr val="364B7D"/>
    <a:srgbClr val="C730A0"/>
    <a:srgbClr val="004494"/>
    <a:srgbClr val="FFED00"/>
    <a:srgbClr val="7878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3DD71A-A4F1-4637-8AFE-33DF93F39DCC}" v="3" dt="2026-05-19T15:53:01.4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7" d="100"/>
          <a:sy n="147" d="100"/>
        </p:scale>
        <p:origin x="696" y="-318"/>
      </p:cViewPr>
      <p:guideLst>
        <p:guide pos="3840"/>
        <p:guide orient="horz" pos="216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3.xml"/><Relationship Id="rId13" Type="http://schemas.openxmlformats.org/officeDocument/2006/relationships/slide" Target="slides/slide5.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Master" Target="slideMasters/slideMaster2.xml"/><Relationship Id="rId12" Type="http://schemas.openxmlformats.org/officeDocument/2006/relationships/slide" Target="slides/slide4.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3.xml"/><Relationship Id="rId24" Type="http://schemas.microsoft.com/office/2015/10/relationships/revisionInfo" Target="revisionInfo.xml"/><Relationship Id="rId5" Type="http://schemas.openxmlformats.org/officeDocument/2006/relationships/customXml" Target="../customXml/item5.xml"/><Relationship Id="rId15" Type="http://schemas.openxmlformats.org/officeDocument/2006/relationships/slide" Target="slides/slide7.xml"/><Relationship Id="rId23" Type="http://schemas.microsoft.com/office/2016/11/relationships/changesInfo" Target="changesInfos/changesInfo1.xml"/><Relationship Id="rId10" Type="http://schemas.openxmlformats.org/officeDocument/2006/relationships/slide" Target="slides/slide2.xml"/><Relationship Id="rId19" Type="http://schemas.openxmlformats.org/officeDocument/2006/relationships/presProps" Target="presProps.xml"/><Relationship Id="rId22" Type="http://schemas.openxmlformats.org/officeDocument/2006/relationships/tableStyles" Target="tableStyles.xml"/><Relationship Id="rId9" Type="http://schemas.openxmlformats.org/officeDocument/2006/relationships/slide" Target="slides/slide1.xml"/><Relationship Id="rId14"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ITO GONZÁLEZ Esteban" userId="ff596114-f85f-41a6-b0f4-de30bc0a6ee9" providerId="ADAL" clId="{0ED48FFD-A990-4898-AB82-8B8BC27CD1B5}"/>
    <pc:docChg chg="modSld">
      <pc:chgData name="COITO GONZÁLEZ Esteban" userId="ff596114-f85f-41a6-b0f4-de30bc0a6ee9" providerId="ADAL" clId="{0ED48FFD-A990-4898-AB82-8B8BC27CD1B5}" dt="2026-05-19T15:53:01.432" v="16"/>
      <pc:docMkLst>
        <pc:docMk/>
      </pc:docMkLst>
      <pc:sldChg chg="modSp mod">
        <pc:chgData name="COITO GONZÁLEZ Esteban" userId="ff596114-f85f-41a6-b0f4-de30bc0a6ee9" providerId="ADAL" clId="{0ED48FFD-A990-4898-AB82-8B8BC27CD1B5}" dt="2026-05-19T15:52:11.351" v="0" actId="13926"/>
        <pc:sldMkLst>
          <pc:docMk/>
          <pc:sldMk cId="3238598137" sldId="1106"/>
        </pc:sldMkLst>
        <pc:spChg chg="mod">
          <ac:chgData name="COITO GONZÁLEZ Esteban" userId="ff596114-f85f-41a6-b0f4-de30bc0a6ee9" providerId="ADAL" clId="{0ED48FFD-A990-4898-AB82-8B8BC27CD1B5}" dt="2026-05-19T15:52:11.351" v="0" actId="13926"/>
          <ac:spMkLst>
            <pc:docMk/>
            <pc:sldMk cId="3238598137" sldId="1106"/>
            <ac:spMk id="3" creationId="{7EA467A9-FE9E-3576-0682-31F6CD5842E9}"/>
          </ac:spMkLst>
        </pc:spChg>
      </pc:sldChg>
      <pc:sldChg chg="modSp mod">
        <pc:chgData name="COITO GONZÁLEZ Esteban" userId="ff596114-f85f-41a6-b0f4-de30bc0a6ee9" providerId="ADAL" clId="{0ED48FFD-A990-4898-AB82-8B8BC27CD1B5}" dt="2026-05-19T15:52:17.315" v="1" actId="13926"/>
        <pc:sldMkLst>
          <pc:docMk/>
          <pc:sldMk cId="922254197" sldId="1279"/>
        </pc:sldMkLst>
        <pc:spChg chg="mod">
          <ac:chgData name="COITO GONZÁLEZ Esteban" userId="ff596114-f85f-41a6-b0f4-de30bc0a6ee9" providerId="ADAL" clId="{0ED48FFD-A990-4898-AB82-8B8BC27CD1B5}" dt="2026-05-19T15:52:17.315" v="1" actId="13926"/>
          <ac:spMkLst>
            <pc:docMk/>
            <pc:sldMk cId="922254197" sldId="1279"/>
            <ac:spMk id="3" creationId="{190CBBEE-F379-BD10-6ACB-3E367484E274}"/>
          </ac:spMkLst>
        </pc:spChg>
      </pc:sldChg>
      <pc:sldChg chg="modSp mod">
        <pc:chgData name="COITO GONZÁLEZ Esteban" userId="ff596114-f85f-41a6-b0f4-de30bc0a6ee9" providerId="ADAL" clId="{0ED48FFD-A990-4898-AB82-8B8BC27CD1B5}" dt="2026-05-19T15:52:36.669" v="13" actId="13926"/>
        <pc:sldMkLst>
          <pc:docMk/>
          <pc:sldMk cId="2931322165" sldId="1280"/>
        </pc:sldMkLst>
        <pc:spChg chg="mod">
          <ac:chgData name="COITO GONZÁLEZ Esteban" userId="ff596114-f85f-41a6-b0f4-de30bc0a6ee9" providerId="ADAL" clId="{0ED48FFD-A990-4898-AB82-8B8BC27CD1B5}" dt="2026-05-19T15:52:36.669" v="13" actId="13926"/>
          <ac:spMkLst>
            <pc:docMk/>
            <pc:sldMk cId="2931322165" sldId="1280"/>
            <ac:spMk id="3" creationId="{E75ECA85-306C-C27E-0D30-C220D92A4A55}"/>
          </ac:spMkLst>
        </pc:spChg>
      </pc:sldChg>
      <pc:sldChg chg="modSp">
        <pc:chgData name="COITO GONZÁLEZ Esteban" userId="ff596114-f85f-41a6-b0f4-de30bc0a6ee9" providerId="ADAL" clId="{0ED48FFD-A990-4898-AB82-8B8BC27CD1B5}" dt="2026-05-19T15:53:01.432" v="16"/>
        <pc:sldMkLst>
          <pc:docMk/>
          <pc:sldMk cId="3919891098" sldId="1281"/>
        </pc:sldMkLst>
        <pc:spChg chg="mod">
          <ac:chgData name="COITO GONZÁLEZ Esteban" userId="ff596114-f85f-41a6-b0f4-de30bc0a6ee9" providerId="ADAL" clId="{0ED48FFD-A990-4898-AB82-8B8BC27CD1B5}" dt="2026-05-19T15:53:01.432" v="16"/>
          <ac:spMkLst>
            <pc:docMk/>
            <pc:sldMk cId="3919891098" sldId="1281"/>
            <ac:spMk id="3" creationId="{420828C1-B08B-62C9-79BC-D348B9F34548}"/>
          </ac:spMkLst>
        </pc:spChg>
      </pc:sldChg>
      <pc:sldChg chg="modSp mod">
        <pc:chgData name="COITO GONZÁLEZ Esteban" userId="ff596114-f85f-41a6-b0f4-de30bc0a6ee9" providerId="ADAL" clId="{0ED48FFD-A990-4898-AB82-8B8BC27CD1B5}" dt="2026-05-19T15:52:47.549" v="15" actId="13926"/>
        <pc:sldMkLst>
          <pc:docMk/>
          <pc:sldMk cId="2625220209" sldId="1282"/>
        </pc:sldMkLst>
        <pc:spChg chg="mod">
          <ac:chgData name="COITO GONZÁLEZ Esteban" userId="ff596114-f85f-41a6-b0f4-de30bc0a6ee9" providerId="ADAL" clId="{0ED48FFD-A990-4898-AB82-8B8BC27CD1B5}" dt="2026-05-19T15:52:47.549" v="15" actId="13926"/>
          <ac:spMkLst>
            <pc:docMk/>
            <pc:sldMk cId="2625220209" sldId="1282"/>
            <ac:spMk id="3" creationId="{AE76AA51-246B-1A80-FF2E-41F3495ABD0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9D7756-2951-42C2-B02E-D90428094462}" type="datetimeFigureOut">
              <a:rPr lang="id-ID" smtClean="0"/>
              <a:t>19/05/2026</a:t>
            </a:fld>
            <a:endParaRPr lang="id-ID"/>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CF184F7-3F6F-4590-AF71-E6C43F6C6E9E}" type="slidenum">
              <a:rPr lang="id-ID" smtClean="0"/>
              <a:t>‹#›</a:t>
            </a:fld>
            <a:endParaRPr lang="id-ID"/>
          </a:p>
        </p:txBody>
      </p:sp>
    </p:spTree>
    <p:extLst>
      <p:ext uri="{BB962C8B-B14F-4D97-AF65-F5344CB8AC3E}">
        <p14:creationId xmlns:p14="http://schemas.microsoft.com/office/powerpoint/2010/main" val="39633194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F82809-8603-4B8D-85C0-5D95F6FAC86A}" type="datetimeFigureOut">
              <a:rPr lang="id-ID" smtClean="0"/>
              <a:t>19/05/2026</a:t>
            </a:fld>
            <a:endParaRPr lang="id-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78A28A-3C3B-4DCC-8038-AED859F2296D}" type="slidenum">
              <a:rPr lang="id-ID" smtClean="0"/>
              <a:t>‹#›</a:t>
            </a:fld>
            <a:endParaRPr lang="id-ID"/>
          </a:p>
        </p:txBody>
      </p:sp>
    </p:spTree>
    <p:extLst>
      <p:ext uri="{BB962C8B-B14F-4D97-AF65-F5344CB8AC3E}">
        <p14:creationId xmlns:p14="http://schemas.microsoft.com/office/powerpoint/2010/main" val="2079743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03225" y="4557236"/>
            <a:ext cx="5911850" cy="4803494"/>
          </a:xfrm>
        </p:spPr>
        <p:txBody>
          <a:bodyPr/>
          <a:lstStyle/>
          <a:p>
            <a:pPr algn="just">
              <a:spcAft>
                <a:spcPts val="800"/>
              </a:spcAft>
            </a:pPr>
            <a:endParaRPr lang="en-GB" sz="105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DF23A27-AC26-4406-BCF6-64CB2C799C3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6649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id-ID"/>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8A636AE-7B8B-4755-BBAE-05B2A7C5C610}" type="datetime1">
              <a:rPr lang="id-ID" smtClean="0"/>
              <a:t>19/05/2026</a:t>
            </a:fld>
            <a:endParaRPr lang="id-ID"/>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id-ID"/>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5469DCAB-2F4C-4855-A2DD-8F41E74CAF44}" type="slidenum">
              <a:rPr lang="id-ID" smtClean="0"/>
              <a:t>‹#›</a:t>
            </a:fld>
            <a:endParaRPr lang="id-ID"/>
          </a:p>
        </p:txBody>
      </p:sp>
      <p:sp>
        <p:nvSpPr>
          <p:cNvPr id="8" name="Picture Placeholder 7"/>
          <p:cNvSpPr>
            <a:spLocks noGrp="1"/>
          </p:cNvSpPr>
          <p:nvPr>
            <p:ph type="pic" sz="quarter" idx="13"/>
          </p:nvPr>
        </p:nvSpPr>
        <p:spPr>
          <a:xfrm>
            <a:off x="0" y="0"/>
            <a:ext cx="12192000" cy="6858000"/>
          </a:xfrm>
        </p:spPr>
        <p:txBody>
          <a:bodyPr/>
          <a:lstStyle/>
          <a:p>
            <a:r>
              <a:rPr lang="en-US"/>
              <a:t>Click icon to add picture</a:t>
            </a:r>
            <a:endParaRPr lang="id-ID"/>
          </a:p>
        </p:txBody>
      </p:sp>
      <p:sp>
        <p:nvSpPr>
          <p:cNvPr id="11" name="Rectangle 5">
            <a:extLst>
              <a:ext uri="{FF2B5EF4-FFF2-40B4-BE49-F238E27FC236}">
                <a16:creationId xmlns:a16="http://schemas.microsoft.com/office/drawing/2014/main" id="{D3B50A03-711A-894D-BB4C-C085042B6BFD}"/>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Slide Number Placeholder 4">
            <a:extLst>
              <a:ext uri="{FF2B5EF4-FFF2-40B4-BE49-F238E27FC236}">
                <a16:creationId xmlns:a16="http://schemas.microsoft.com/office/drawing/2014/main" id="{827EF9A5-7B98-EA4B-BAEB-ACD12C16B143}"/>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1580549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id-ID"/>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8A636AE-7B8B-4755-BBAE-05B2A7C5C610}" type="datetime1">
              <a:rPr lang="id-ID" smtClean="0"/>
              <a:t>19/05/2026</a:t>
            </a:fld>
            <a:endParaRPr lang="id-ID"/>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id-ID"/>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5469DCAB-2F4C-4855-A2DD-8F41E74CAF44}" type="slidenum">
              <a:rPr lang="id-ID" smtClean="0"/>
              <a:t>‹#›</a:t>
            </a:fld>
            <a:endParaRPr lang="id-ID"/>
          </a:p>
        </p:txBody>
      </p:sp>
      <p:sp>
        <p:nvSpPr>
          <p:cNvPr id="8" name="Picture Placeholder 7"/>
          <p:cNvSpPr>
            <a:spLocks noGrp="1"/>
          </p:cNvSpPr>
          <p:nvPr>
            <p:ph type="pic" sz="quarter" idx="13"/>
          </p:nvPr>
        </p:nvSpPr>
        <p:spPr>
          <a:xfrm>
            <a:off x="0" y="0"/>
            <a:ext cx="12192000" cy="6858000"/>
          </a:xfrm>
        </p:spPr>
        <p:txBody>
          <a:bodyPr/>
          <a:lstStyle/>
          <a:p>
            <a:endParaRPr lang="id-ID"/>
          </a:p>
        </p:txBody>
      </p:sp>
      <p:sp>
        <p:nvSpPr>
          <p:cNvPr id="11" name="Rectangle 5">
            <a:extLst>
              <a:ext uri="{FF2B5EF4-FFF2-40B4-BE49-F238E27FC236}">
                <a16:creationId xmlns:a16="http://schemas.microsoft.com/office/drawing/2014/main" id="{D3B50A03-711A-894D-BB4C-C085042B6BFD}"/>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Slide Number Placeholder 4">
            <a:extLst>
              <a:ext uri="{FF2B5EF4-FFF2-40B4-BE49-F238E27FC236}">
                <a16:creationId xmlns:a16="http://schemas.microsoft.com/office/drawing/2014/main" id="{827EF9A5-7B98-EA4B-BAEB-ACD12C16B143}"/>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2674710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0" y="0"/>
            <a:ext cx="12192000" cy="6858000"/>
          </a:xfrm>
        </p:spPr>
        <p:txBody>
          <a:bodyPr/>
          <a:lstStyle/>
          <a:p>
            <a:endParaRPr lang="id-ID"/>
          </a:p>
        </p:txBody>
      </p:sp>
      <p:sp>
        <p:nvSpPr>
          <p:cNvPr id="9" name="Title 1"/>
          <p:cNvSpPr>
            <a:spLocks noGrp="1"/>
          </p:cNvSpPr>
          <p:nvPr>
            <p:ph type="title"/>
          </p:nvPr>
        </p:nvSpPr>
        <p:spPr>
          <a:xfrm>
            <a:off x="1419730" y="509287"/>
            <a:ext cx="10515600" cy="1273215"/>
          </a:xfrm>
        </p:spPr>
        <p:txBody>
          <a:bodyPr>
            <a:normAutofit/>
          </a:bodyPr>
          <a:lstStyle>
            <a:lvl1pPr>
              <a:defRPr sz="4800">
                <a:solidFill>
                  <a:schemeClr val="bg2"/>
                </a:solidFill>
              </a:defRPr>
            </a:lvl1pPr>
          </a:lstStyle>
          <a:p>
            <a:r>
              <a:rPr lang="en-US"/>
              <a:t>Click to edit Master title style</a:t>
            </a:r>
            <a:endParaRPr lang="id-ID"/>
          </a:p>
        </p:txBody>
      </p:sp>
      <p:sp>
        <p:nvSpPr>
          <p:cNvPr id="10" name="Rectangle 5">
            <a:extLst>
              <a:ext uri="{FF2B5EF4-FFF2-40B4-BE49-F238E27FC236}">
                <a16:creationId xmlns:a16="http://schemas.microsoft.com/office/drawing/2014/main" id="{9D0D9337-26A8-094A-9D59-DC2E7F1AAB53}"/>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Slide Number Placeholder 4">
            <a:extLst>
              <a:ext uri="{FF2B5EF4-FFF2-40B4-BE49-F238E27FC236}">
                <a16:creationId xmlns:a16="http://schemas.microsoft.com/office/drawing/2014/main" id="{728E26AE-61D9-4744-BB97-740754056989}"/>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3235820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Welcome Message">
    <p:spTree>
      <p:nvGrpSpPr>
        <p:cNvPr id="1" name=""/>
        <p:cNvGrpSpPr/>
        <p:nvPr/>
      </p:nvGrpSpPr>
      <p:grpSpPr>
        <a:xfrm>
          <a:off x="0" y="0"/>
          <a:ext cx="0" cy="0"/>
          <a:chOff x="0" y="0"/>
          <a:chExt cx="0" cy="0"/>
        </a:xfrm>
      </p:grpSpPr>
      <p:sp>
        <p:nvSpPr>
          <p:cNvPr id="2" name="Title 1"/>
          <p:cNvSpPr>
            <a:spLocks noGrp="1"/>
          </p:cNvSpPr>
          <p:nvPr>
            <p:ph type="title"/>
          </p:nvPr>
        </p:nvSpPr>
        <p:spPr>
          <a:xfrm>
            <a:off x="1419730" y="757765"/>
            <a:ext cx="10515600" cy="1273215"/>
          </a:xfrm>
        </p:spPr>
        <p:txBody>
          <a:bodyPr>
            <a:normAutofit/>
          </a:bodyPr>
          <a:lstStyle>
            <a:lvl1pPr>
              <a:defRPr sz="4800">
                <a:solidFill>
                  <a:schemeClr val="tx1">
                    <a:lumMod val="50000"/>
                    <a:lumOff val="50000"/>
                  </a:schemeClr>
                </a:solidFill>
              </a:defRPr>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8" name="Picture Placeholder 7"/>
          <p:cNvSpPr>
            <a:spLocks noGrp="1"/>
          </p:cNvSpPr>
          <p:nvPr>
            <p:ph type="pic" sz="quarter" idx="13"/>
          </p:nvPr>
        </p:nvSpPr>
        <p:spPr>
          <a:xfrm>
            <a:off x="6652261" y="0"/>
            <a:ext cx="5539740" cy="6858000"/>
          </a:xfrm>
        </p:spPr>
        <p:txBody>
          <a:bodyPr/>
          <a:lstStyle/>
          <a:p>
            <a:endParaRPr lang="id-ID"/>
          </a:p>
        </p:txBody>
      </p:sp>
      <p:sp>
        <p:nvSpPr>
          <p:cNvPr id="13" name="Rectangle 5">
            <a:extLst>
              <a:ext uri="{FF2B5EF4-FFF2-40B4-BE49-F238E27FC236}">
                <a16:creationId xmlns:a16="http://schemas.microsoft.com/office/drawing/2014/main" id="{16C1DF48-359F-7546-B528-B6FD4C829300}"/>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Slide Number Placeholder 4">
            <a:extLst>
              <a:ext uri="{FF2B5EF4-FFF2-40B4-BE49-F238E27FC236}">
                <a16:creationId xmlns:a16="http://schemas.microsoft.com/office/drawing/2014/main" id="{38E2C6DE-55B9-3D49-AF5C-D641DC2D638C}"/>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2598778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animBg="1"/>
      <p:bldP spid="14" grpId="0"/>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Welcome Message">
    <p:spTree>
      <p:nvGrpSpPr>
        <p:cNvPr id="1" name=""/>
        <p:cNvGrpSpPr/>
        <p:nvPr/>
      </p:nvGrpSpPr>
      <p:grpSpPr>
        <a:xfrm>
          <a:off x="0" y="0"/>
          <a:ext cx="0" cy="0"/>
          <a:chOff x="0" y="0"/>
          <a:chExt cx="0" cy="0"/>
        </a:xfrm>
      </p:grpSpPr>
      <p:sp>
        <p:nvSpPr>
          <p:cNvPr id="2" name="Title 1"/>
          <p:cNvSpPr>
            <a:spLocks noGrp="1"/>
          </p:cNvSpPr>
          <p:nvPr>
            <p:ph type="title"/>
          </p:nvPr>
        </p:nvSpPr>
        <p:spPr>
          <a:xfrm>
            <a:off x="1419730" y="757765"/>
            <a:ext cx="10515600" cy="1273215"/>
          </a:xfrm>
        </p:spPr>
        <p:txBody>
          <a:bodyPr>
            <a:normAutofit/>
          </a:bodyPr>
          <a:lstStyle>
            <a:lvl1pPr>
              <a:defRPr sz="4800">
                <a:solidFill>
                  <a:schemeClr val="tx1">
                    <a:lumMod val="50000"/>
                    <a:lumOff val="50000"/>
                  </a:schemeClr>
                </a:solidFill>
              </a:defRPr>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8" name="Picture Placeholder 7"/>
          <p:cNvSpPr>
            <a:spLocks noGrp="1"/>
          </p:cNvSpPr>
          <p:nvPr>
            <p:ph type="pic" sz="quarter" idx="13"/>
          </p:nvPr>
        </p:nvSpPr>
        <p:spPr>
          <a:xfrm>
            <a:off x="6652261" y="0"/>
            <a:ext cx="5539740" cy="6858000"/>
          </a:xfrm>
        </p:spPr>
        <p:txBody>
          <a:bodyPr/>
          <a:lstStyle/>
          <a:p>
            <a:endParaRPr lang="id-ID"/>
          </a:p>
        </p:txBody>
      </p:sp>
      <p:sp>
        <p:nvSpPr>
          <p:cNvPr id="11" name="Rectangle 5">
            <a:extLst>
              <a:ext uri="{FF2B5EF4-FFF2-40B4-BE49-F238E27FC236}">
                <a16:creationId xmlns:a16="http://schemas.microsoft.com/office/drawing/2014/main" id="{3B8BBEA8-7C0E-7F48-B32E-F2BA93C87792}"/>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Slide Number Placeholder 4">
            <a:extLst>
              <a:ext uri="{FF2B5EF4-FFF2-40B4-BE49-F238E27FC236}">
                <a16:creationId xmlns:a16="http://schemas.microsoft.com/office/drawing/2014/main" id="{203A3D35-ADDD-F240-B370-119486337D14}"/>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2002296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P spid="12" grpId="0"/>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bout Us">
    <p:spTree>
      <p:nvGrpSpPr>
        <p:cNvPr id="1" name=""/>
        <p:cNvGrpSpPr/>
        <p:nvPr/>
      </p:nvGrpSpPr>
      <p:grpSpPr>
        <a:xfrm>
          <a:off x="0" y="0"/>
          <a:ext cx="0" cy="0"/>
          <a:chOff x="0" y="0"/>
          <a:chExt cx="0" cy="0"/>
        </a:xfrm>
      </p:grpSpPr>
      <p:sp>
        <p:nvSpPr>
          <p:cNvPr id="2" name="Title 1"/>
          <p:cNvSpPr>
            <a:spLocks noGrp="1"/>
          </p:cNvSpPr>
          <p:nvPr>
            <p:ph type="title"/>
          </p:nvPr>
        </p:nvSpPr>
        <p:spPr>
          <a:xfrm>
            <a:off x="1419730" y="509287"/>
            <a:ext cx="10515600" cy="1273215"/>
          </a:xfrm>
        </p:spPr>
        <p:txBody>
          <a:bodyPr>
            <a:normAutofit/>
          </a:bodyPr>
          <a:lstStyle>
            <a:lvl1pPr>
              <a:defRPr sz="4800"/>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8" name="Picture Placeholder 7"/>
          <p:cNvSpPr>
            <a:spLocks noGrp="1"/>
          </p:cNvSpPr>
          <p:nvPr>
            <p:ph type="pic" sz="quarter" idx="13"/>
          </p:nvPr>
        </p:nvSpPr>
        <p:spPr>
          <a:xfrm>
            <a:off x="8153400" y="0"/>
            <a:ext cx="4038601" cy="6858000"/>
          </a:xfrm>
        </p:spPr>
        <p:txBody>
          <a:bodyPr/>
          <a:lstStyle/>
          <a:p>
            <a:endParaRPr lang="id-ID"/>
          </a:p>
        </p:txBody>
      </p:sp>
      <p:sp>
        <p:nvSpPr>
          <p:cNvPr id="13" name="Rectangle 5">
            <a:extLst>
              <a:ext uri="{FF2B5EF4-FFF2-40B4-BE49-F238E27FC236}">
                <a16:creationId xmlns:a16="http://schemas.microsoft.com/office/drawing/2014/main" id="{D04C83A6-5AC3-0D42-A9B6-074B40480457}"/>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Slide Number Placeholder 4">
            <a:extLst>
              <a:ext uri="{FF2B5EF4-FFF2-40B4-BE49-F238E27FC236}">
                <a16:creationId xmlns:a16="http://schemas.microsoft.com/office/drawing/2014/main" id="{8379BEA9-2DAE-AA42-81A5-E2B33D778199}"/>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2055044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animBg="1"/>
      <p:bldP spid="14" grpId="0"/>
    </p:bld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le 1"/>
          <p:cNvSpPr>
            <a:spLocks noGrp="1"/>
          </p:cNvSpPr>
          <p:nvPr>
            <p:ph type="title"/>
          </p:nvPr>
        </p:nvSpPr>
        <p:spPr>
          <a:xfrm>
            <a:off x="1419730" y="509287"/>
            <a:ext cx="10515600" cy="1273215"/>
          </a:xfrm>
        </p:spPr>
        <p:txBody>
          <a:bodyPr>
            <a:normAutofit/>
          </a:bodyPr>
          <a:lstStyle>
            <a:lvl1pPr>
              <a:defRPr sz="4800"/>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8" name="Picture Placeholder 7"/>
          <p:cNvSpPr>
            <a:spLocks noGrp="1"/>
          </p:cNvSpPr>
          <p:nvPr>
            <p:ph type="pic" sz="quarter" idx="13"/>
          </p:nvPr>
        </p:nvSpPr>
        <p:spPr>
          <a:xfrm>
            <a:off x="7945120" y="0"/>
            <a:ext cx="4246881" cy="6858000"/>
          </a:xfrm>
        </p:spPr>
        <p:txBody>
          <a:bodyPr/>
          <a:lstStyle/>
          <a:p>
            <a:endParaRPr lang="id-ID"/>
          </a:p>
        </p:txBody>
      </p:sp>
      <p:sp>
        <p:nvSpPr>
          <p:cNvPr id="13" name="Rectangle 5">
            <a:extLst>
              <a:ext uri="{FF2B5EF4-FFF2-40B4-BE49-F238E27FC236}">
                <a16:creationId xmlns:a16="http://schemas.microsoft.com/office/drawing/2014/main" id="{A2936E54-6B0B-2C49-A98E-72BCFFDE99DF}"/>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Slide Number Placeholder 4">
            <a:extLst>
              <a:ext uri="{FF2B5EF4-FFF2-40B4-BE49-F238E27FC236}">
                <a16:creationId xmlns:a16="http://schemas.microsoft.com/office/drawing/2014/main" id="{955FE8EE-AEDC-D448-8B18-6AEBB4FAD6AE}"/>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1697270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animBg="1"/>
      <p:bldP spid="14" grpId="0"/>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419730" y="509287"/>
            <a:ext cx="10515600" cy="1273215"/>
          </a:xfrm>
        </p:spPr>
        <p:txBody>
          <a:bodyPr>
            <a:normAutofit/>
          </a:bodyPr>
          <a:lstStyle>
            <a:lvl1pPr>
              <a:defRPr sz="4800"/>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11" name="Rectangle 5">
            <a:extLst>
              <a:ext uri="{FF2B5EF4-FFF2-40B4-BE49-F238E27FC236}">
                <a16:creationId xmlns:a16="http://schemas.microsoft.com/office/drawing/2014/main" id="{812D2C6D-98DA-E34F-ACAE-E98486FC9129}"/>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Slide Number Placeholder 4">
            <a:extLst>
              <a:ext uri="{FF2B5EF4-FFF2-40B4-BE49-F238E27FC236}">
                <a16:creationId xmlns:a16="http://schemas.microsoft.com/office/drawing/2014/main" id="{A87A6F23-E16C-AF47-85FB-6029690F7A59}"/>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1657177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P spid="12" grpId="0"/>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419730" y="509287"/>
            <a:ext cx="10515600" cy="1273215"/>
          </a:xfrm>
        </p:spPr>
        <p:txBody>
          <a:bodyPr>
            <a:normAutofit/>
          </a:bodyPr>
          <a:lstStyle>
            <a:lvl1pPr>
              <a:defRPr sz="4800"/>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12" name="Picture Placeholder 4"/>
          <p:cNvSpPr>
            <a:spLocks noGrp="1"/>
          </p:cNvSpPr>
          <p:nvPr>
            <p:ph type="pic" sz="quarter" idx="13"/>
          </p:nvPr>
        </p:nvSpPr>
        <p:spPr>
          <a:xfrm>
            <a:off x="-2" y="3501016"/>
            <a:ext cx="2520000" cy="2340000"/>
          </a:xfrm>
          <a:prstGeom prst="rect">
            <a:avLst/>
          </a:prstGeom>
          <a:noFill/>
        </p:spPr>
      </p:sp>
      <p:sp>
        <p:nvSpPr>
          <p:cNvPr id="13" name="Picture Placeholder 5"/>
          <p:cNvSpPr>
            <a:spLocks noGrp="1"/>
          </p:cNvSpPr>
          <p:nvPr>
            <p:ph type="pic" sz="quarter" idx="14"/>
          </p:nvPr>
        </p:nvSpPr>
        <p:spPr>
          <a:xfrm>
            <a:off x="2519998" y="3501016"/>
            <a:ext cx="2520000" cy="2340000"/>
          </a:xfrm>
          <a:prstGeom prst="rect">
            <a:avLst/>
          </a:prstGeom>
          <a:noFill/>
        </p:spPr>
      </p:sp>
      <p:sp>
        <p:nvSpPr>
          <p:cNvPr id="14" name="Picture Placeholder 6"/>
          <p:cNvSpPr>
            <a:spLocks noGrp="1"/>
          </p:cNvSpPr>
          <p:nvPr>
            <p:ph type="pic" sz="quarter" idx="15"/>
          </p:nvPr>
        </p:nvSpPr>
        <p:spPr>
          <a:xfrm>
            <a:off x="9672000" y="3501016"/>
            <a:ext cx="2520000" cy="2340000"/>
          </a:xfrm>
          <a:prstGeom prst="rect">
            <a:avLst/>
          </a:prstGeom>
          <a:noFill/>
        </p:spPr>
      </p:sp>
      <p:sp>
        <p:nvSpPr>
          <p:cNvPr id="15" name="Picture Placeholder 5"/>
          <p:cNvSpPr>
            <a:spLocks noGrp="1"/>
          </p:cNvSpPr>
          <p:nvPr>
            <p:ph type="pic" sz="quarter" idx="16"/>
          </p:nvPr>
        </p:nvSpPr>
        <p:spPr>
          <a:xfrm>
            <a:off x="5039998" y="1899433"/>
            <a:ext cx="4632002" cy="2799500"/>
          </a:xfrm>
          <a:prstGeom prst="rect">
            <a:avLst/>
          </a:prstGeom>
          <a:noFill/>
        </p:spPr>
        <p:txBody>
          <a:bodyPr/>
          <a:lstStyle/>
          <a:p>
            <a:endParaRPr lang="id-ID"/>
          </a:p>
        </p:txBody>
      </p:sp>
      <p:sp>
        <p:nvSpPr>
          <p:cNvPr id="19" name="Rectangle 5">
            <a:extLst>
              <a:ext uri="{FF2B5EF4-FFF2-40B4-BE49-F238E27FC236}">
                <a16:creationId xmlns:a16="http://schemas.microsoft.com/office/drawing/2014/main" id="{B4BCEA0A-800A-8043-B6B4-F28E1EF1C36E}"/>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0" name="Slide Number Placeholder 4">
            <a:extLst>
              <a:ext uri="{FF2B5EF4-FFF2-40B4-BE49-F238E27FC236}">
                <a16:creationId xmlns:a16="http://schemas.microsoft.com/office/drawing/2014/main" id="{98BEF4F9-1277-CD4A-80BC-026EEB22A59F}"/>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942939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ppt_x"/>
                                          </p:val>
                                        </p:tav>
                                        <p:tav tm="100000">
                                          <p:val>
                                            <p:strVal val="#ppt_x"/>
                                          </p:val>
                                        </p:tav>
                                      </p:tavLst>
                                    </p:anim>
                                    <p:anim calcmode="lin" valueType="num">
                                      <p:cBhvr additive="base">
                                        <p:cTn id="12" dur="500" fill="hold"/>
                                        <p:tgtEl>
                                          <p:spTgt spid="19"/>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fade">
                                      <p:cBhvr>
                                        <p:cTn id="1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9" grpId="0" animBg="1"/>
      <p:bldP spid="20" grpId="0"/>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419730" y="509287"/>
            <a:ext cx="10515600" cy="1273215"/>
          </a:xfrm>
        </p:spPr>
        <p:txBody>
          <a:bodyPr>
            <a:normAutofit/>
          </a:bodyPr>
          <a:lstStyle>
            <a:lvl1pPr>
              <a:defRPr sz="4800"/>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16" name="Picture Placeholder 13"/>
          <p:cNvSpPr>
            <a:spLocks noGrp="1"/>
          </p:cNvSpPr>
          <p:nvPr>
            <p:ph type="pic" sz="quarter" idx="19"/>
          </p:nvPr>
        </p:nvSpPr>
        <p:spPr>
          <a:xfrm>
            <a:off x="10061562" y="1672683"/>
            <a:ext cx="2130438" cy="1561171"/>
          </a:xfrm>
          <a:prstGeom prst="rect">
            <a:avLst/>
          </a:prstGeom>
          <a:effectLst/>
        </p:spPr>
        <p:txBody>
          <a:bodyPr>
            <a:normAutofit/>
          </a:bodyPr>
          <a:lstStyle>
            <a:lvl1pPr marL="0" indent="0">
              <a:buNone/>
              <a:defRPr sz="1300" b="0" i="0">
                <a:ln>
                  <a:noFill/>
                </a:ln>
                <a:solidFill>
                  <a:schemeClr val="tx1"/>
                </a:solidFill>
                <a:latin typeface="Poppins Light" charset="0"/>
                <a:ea typeface="Poppins Light" charset="0"/>
                <a:cs typeface="Poppins Light" charset="0"/>
              </a:defRPr>
            </a:lvl1pPr>
          </a:lstStyle>
          <a:p>
            <a:endParaRPr lang="en-US"/>
          </a:p>
        </p:txBody>
      </p:sp>
      <p:sp>
        <p:nvSpPr>
          <p:cNvPr id="17" name="Picture Placeholder 13"/>
          <p:cNvSpPr>
            <a:spLocks noGrp="1"/>
          </p:cNvSpPr>
          <p:nvPr>
            <p:ph type="pic" sz="quarter" idx="20"/>
          </p:nvPr>
        </p:nvSpPr>
        <p:spPr>
          <a:xfrm>
            <a:off x="5611608" y="3376961"/>
            <a:ext cx="1505265" cy="1529576"/>
          </a:xfrm>
          <a:prstGeom prst="rect">
            <a:avLst/>
          </a:prstGeom>
          <a:effectLst/>
        </p:spPr>
        <p:txBody>
          <a:bodyPr>
            <a:normAutofit/>
          </a:bodyPr>
          <a:lstStyle>
            <a:lvl1pPr marL="0" indent="0">
              <a:buNone/>
              <a:defRPr sz="1300" b="0" i="0">
                <a:ln>
                  <a:noFill/>
                </a:ln>
                <a:solidFill>
                  <a:schemeClr val="tx1"/>
                </a:solidFill>
                <a:latin typeface="Poppins Light" charset="0"/>
                <a:ea typeface="Poppins Light" charset="0"/>
                <a:cs typeface="Poppins Light" charset="0"/>
              </a:defRPr>
            </a:lvl1pPr>
          </a:lstStyle>
          <a:p>
            <a:endParaRPr lang="en-US"/>
          </a:p>
        </p:txBody>
      </p:sp>
      <p:sp>
        <p:nvSpPr>
          <p:cNvPr id="18" name="Picture Placeholder 13"/>
          <p:cNvSpPr>
            <a:spLocks noGrp="1"/>
          </p:cNvSpPr>
          <p:nvPr>
            <p:ph type="pic" sz="quarter" idx="21"/>
          </p:nvPr>
        </p:nvSpPr>
        <p:spPr>
          <a:xfrm>
            <a:off x="7273030" y="3376961"/>
            <a:ext cx="2654682" cy="3481039"/>
          </a:xfrm>
          <a:prstGeom prst="rect">
            <a:avLst/>
          </a:prstGeom>
          <a:effectLst/>
        </p:spPr>
        <p:txBody>
          <a:bodyPr>
            <a:normAutofit/>
          </a:bodyPr>
          <a:lstStyle>
            <a:lvl1pPr marL="0" indent="0">
              <a:buNone/>
              <a:defRPr sz="1300" b="0" i="0">
                <a:ln>
                  <a:noFill/>
                </a:ln>
                <a:solidFill>
                  <a:schemeClr val="tx1"/>
                </a:solidFill>
                <a:latin typeface="Poppins Light" charset="0"/>
                <a:ea typeface="Poppins Light" charset="0"/>
                <a:cs typeface="Poppins Light" charset="0"/>
              </a:defRPr>
            </a:lvl1pPr>
          </a:lstStyle>
          <a:p>
            <a:endParaRPr lang="en-US"/>
          </a:p>
        </p:txBody>
      </p:sp>
      <p:sp>
        <p:nvSpPr>
          <p:cNvPr id="19" name="Picture Placeholder 13"/>
          <p:cNvSpPr>
            <a:spLocks noGrp="1"/>
          </p:cNvSpPr>
          <p:nvPr>
            <p:ph type="pic" sz="quarter" idx="22"/>
          </p:nvPr>
        </p:nvSpPr>
        <p:spPr>
          <a:xfrm>
            <a:off x="5611608" y="-11151"/>
            <a:ext cx="4293796" cy="3245005"/>
          </a:xfrm>
          <a:prstGeom prst="rect">
            <a:avLst/>
          </a:prstGeom>
          <a:effectLst/>
        </p:spPr>
        <p:txBody>
          <a:bodyPr>
            <a:normAutofit/>
          </a:bodyPr>
          <a:lstStyle>
            <a:lvl1pPr marL="0" indent="0">
              <a:buNone/>
              <a:defRPr sz="1300" b="0" i="0">
                <a:ln>
                  <a:noFill/>
                </a:ln>
                <a:solidFill>
                  <a:schemeClr val="tx1"/>
                </a:solidFill>
                <a:latin typeface="Poppins Light" charset="0"/>
                <a:ea typeface="Poppins Light" charset="0"/>
                <a:cs typeface="Poppins Light" charset="0"/>
              </a:defRPr>
            </a:lvl1pPr>
          </a:lstStyle>
          <a:p>
            <a:endParaRPr lang="en-US"/>
          </a:p>
        </p:txBody>
      </p:sp>
      <p:sp>
        <p:nvSpPr>
          <p:cNvPr id="15" name="Rectangle 5">
            <a:extLst>
              <a:ext uri="{FF2B5EF4-FFF2-40B4-BE49-F238E27FC236}">
                <a16:creationId xmlns:a16="http://schemas.microsoft.com/office/drawing/2014/main" id="{762EBF39-40C8-DC45-B9F8-2DC26C5E6F43}"/>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0" name="Slide Number Placeholder 4">
            <a:extLst>
              <a:ext uri="{FF2B5EF4-FFF2-40B4-BE49-F238E27FC236}">
                <a16:creationId xmlns:a16="http://schemas.microsoft.com/office/drawing/2014/main" id="{F0CA2C18-378C-CF4D-A5AF-AAEFCA215965}"/>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3610294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ppt_x"/>
                                          </p:val>
                                        </p:tav>
                                        <p:tav tm="100000">
                                          <p:val>
                                            <p:strVal val="#ppt_x"/>
                                          </p:val>
                                        </p:tav>
                                      </p:tavLst>
                                    </p:anim>
                                    <p:anim calcmode="lin" valueType="num">
                                      <p:cBhvr additive="base">
                                        <p:cTn id="12" dur="500" fill="hold"/>
                                        <p:tgtEl>
                                          <p:spTgt spid="15"/>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fade">
                                      <p:cBhvr>
                                        <p:cTn id="1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animBg="1"/>
      <p:bldP spid="20" grpId="0"/>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id-ID"/>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8A636AE-7B8B-4755-BBAE-05B2A7C5C610}" type="datetime1">
              <a:rPr lang="id-ID" smtClean="0"/>
              <a:t>19/05/2026</a:t>
            </a:fld>
            <a:endParaRPr lang="id-ID"/>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id-ID"/>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5469DCAB-2F4C-4855-A2DD-8F41E74CAF44}" type="slidenum">
              <a:rPr lang="id-ID" smtClean="0"/>
              <a:t>‹#›</a:t>
            </a:fld>
            <a:endParaRPr lang="id-ID"/>
          </a:p>
        </p:txBody>
      </p:sp>
      <p:sp>
        <p:nvSpPr>
          <p:cNvPr id="8" name="Picture Placeholder 7"/>
          <p:cNvSpPr>
            <a:spLocks noGrp="1"/>
          </p:cNvSpPr>
          <p:nvPr>
            <p:ph type="pic" sz="quarter" idx="13"/>
          </p:nvPr>
        </p:nvSpPr>
        <p:spPr>
          <a:xfrm>
            <a:off x="0" y="0"/>
            <a:ext cx="12192000" cy="6858000"/>
          </a:xfrm>
        </p:spPr>
        <p:txBody>
          <a:bodyPr/>
          <a:lstStyle/>
          <a:p>
            <a:endParaRPr lang="id-ID"/>
          </a:p>
        </p:txBody>
      </p:sp>
    </p:spTree>
    <p:extLst>
      <p:ext uri="{BB962C8B-B14F-4D97-AF65-F5344CB8AC3E}">
        <p14:creationId xmlns:p14="http://schemas.microsoft.com/office/powerpoint/2010/main" val="578307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0" y="0"/>
            <a:ext cx="12192000" cy="6858000"/>
          </a:xfrm>
        </p:spPr>
        <p:txBody>
          <a:bodyPr/>
          <a:lstStyle/>
          <a:p>
            <a:r>
              <a:rPr lang="en-US"/>
              <a:t>Click icon to add picture</a:t>
            </a:r>
            <a:endParaRPr lang="id-ID"/>
          </a:p>
        </p:txBody>
      </p:sp>
      <p:sp>
        <p:nvSpPr>
          <p:cNvPr id="9" name="Title 1"/>
          <p:cNvSpPr>
            <a:spLocks noGrp="1"/>
          </p:cNvSpPr>
          <p:nvPr>
            <p:ph type="title"/>
          </p:nvPr>
        </p:nvSpPr>
        <p:spPr>
          <a:xfrm>
            <a:off x="1419730" y="509287"/>
            <a:ext cx="10515600" cy="1273215"/>
          </a:xfrm>
        </p:spPr>
        <p:txBody>
          <a:bodyPr>
            <a:normAutofit/>
          </a:bodyPr>
          <a:lstStyle>
            <a:lvl1pPr>
              <a:defRPr sz="4800">
                <a:solidFill>
                  <a:schemeClr val="bg2"/>
                </a:solidFill>
              </a:defRPr>
            </a:lvl1pPr>
          </a:lstStyle>
          <a:p>
            <a:r>
              <a:rPr lang="en-US"/>
              <a:t>Click to edit Master title style</a:t>
            </a:r>
            <a:endParaRPr lang="id-ID"/>
          </a:p>
        </p:txBody>
      </p:sp>
      <p:sp>
        <p:nvSpPr>
          <p:cNvPr id="10" name="Rectangle 5">
            <a:extLst>
              <a:ext uri="{FF2B5EF4-FFF2-40B4-BE49-F238E27FC236}">
                <a16:creationId xmlns:a16="http://schemas.microsoft.com/office/drawing/2014/main" id="{9D0D9337-26A8-094A-9D59-DC2E7F1AAB53}"/>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Slide Number Placeholder 4">
            <a:extLst>
              <a:ext uri="{FF2B5EF4-FFF2-40B4-BE49-F238E27FC236}">
                <a16:creationId xmlns:a16="http://schemas.microsoft.com/office/drawing/2014/main" id="{728E26AE-61D9-4744-BB97-740754056989}"/>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3882535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0" y="0"/>
            <a:ext cx="12192000" cy="6858000"/>
          </a:xfrm>
        </p:spPr>
        <p:txBody>
          <a:bodyPr/>
          <a:lstStyle/>
          <a:p>
            <a:endParaRPr lang="id-ID"/>
          </a:p>
        </p:txBody>
      </p:sp>
      <p:sp>
        <p:nvSpPr>
          <p:cNvPr id="9" name="Title 1"/>
          <p:cNvSpPr>
            <a:spLocks noGrp="1"/>
          </p:cNvSpPr>
          <p:nvPr>
            <p:ph type="title"/>
          </p:nvPr>
        </p:nvSpPr>
        <p:spPr>
          <a:xfrm>
            <a:off x="1419730" y="509287"/>
            <a:ext cx="10515600" cy="1273215"/>
          </a:xfrm>
        </p:spPr>
        <p:txBody>
          <a:bodyPr>
            <a:normAutofit/>
          </a:bodyPr>
          <a:lstStyle>
            <a:lvl1pPr>
              <a:defRPr sz="4800">
                <a:solidFill>
                  <a:schemeClr val="bg2"/>
                </a:solidFill>
              </a:defRPr>
            </a:lvl1pPr>
          </a:lstStyle>
          <a:p>
            <a:r>
              <a:rPr lang="en-US"/>
              <a:t>Click to edit Master title style</a:t>
            </a:r>
            <a:endParaRPr lang="id-ID"/>
          </a:p>
        </p:txBody>
      </p:sp>
    </p:spTree>
    <p:extLst>
      <p:ext uri="{BB962C8B-B14F-4D97-AF65-F5344CB8AC3E}">
        <p14:creationId xmlns:p14="http://schemas.microsoft.com/office/powerpoint/2010/main" val="33279160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Welcome Message">
    <p:spTree>
      <p:nvGrpSpPr>
        <p:cNvPr id="1" name=""/>
        <p:cNvGrpSpPr/>
        <p:nvPr/>
      </p:nvGrpSpPr>
      <p:grpSpPr>
        <a:xfrm>
          <a:off x="0" y="0"/>
          <a:ext cx="0" cy="0"/>
          <a:chOff x="0" y="0"/>
          <a:chExt cx="0" cy="0"/>
        </a:xfrm>
      </p:grpSpPr>
      <p:sp>
        <p:nvSpPr>
          <p:cNvPr id="2" name="Title 1"/>
          <p:cNvSpPr>
            <a:spLocks noGrp="1"/>
          </p:cNvSpPr>
          <p:nvPr>
            <p:ph type="title"/>
          </p:nvPr>
        </p:nvSpPr>
        <p:spPr>
          <a:xfrm>
            <a:off x="1419730" y="757765"/>
            <a:ext cx="10515600" cy="1273215"/>
          </a:xfrm>
        </p:spPr>
        <p:txBody>
          <a:bodyPr>
            <a:normAutofit/>
          </a:bodyPr>
          <a:lstStyle>
            <a:lvl1pPr>
              <a:defRPr sz="4800">
                <a:solidFill>
                  <a:schemeClr val="tx1">
                    <a:lumMod val="50000"/>
                    <a:lumOff val="50000"/>
                  </a:schemeClr>
                </a:solidFill>
              </a:defRPr>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8" name="Picture Placeholder 7"/>
          <p:cNvSpPr>
            <a:spLocks noGrp="1"/>
          </p:cNvSpPr>
          <p:nvPr>
            <p:ph type="pic" sz="quarter" idx="13"/>
          </p:nvPr>
        </p:nvSpPr>
        <p:spPr>
          <a:xfrm>
            <a:off x="6652261" y="0"/>
            <a:ext cx="5539740" cy="6858000"/>
          </a:xfrm>
        </p:spPr>
        <p:txBody>
          <a:bodyPr/>
          <a:lstStyle/>
          <a:p>
            <a:endParaRPr lang="id-ID"/>
          </a:p>
        </p:txBody>
      </p:sp>
      <p:sp>
        <p:nvSpPr>
          <p:cNvPr id="9" name="Rectangle 5">
            <a:extLst>
              <a:ext uri="{FF2B5EF4-FFF2-40B4-BE49-F238E27FC236}">
                <a16:creationId xmlns:a16="http://schemas.microsoft.com/office/drawing/2014/main" id="{0FA93914-4A7B-6E40-861D-8E50B17A0961}"/>
              </a:ext>
            </a:extLst>
          </p:cNvPr>
          <p:cNvSpPr/>
          <p:nvPr userDrawn="1"/>
        </p:nvSpPr>
        <p:spPr>
          <a:xfrm>
            <a:off x="401747" y="0"/>
            <a:ext cx="731986" cy="1162733"/>
          </a:xfrm>
          <a:prstGeom prst="rect">
            <a:avLst/>
          </a:prstGeom>
          <a:solidFill>
            <a:srgbClr val="364B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Slide Number Placeholder 4">
            <a:extLst>
              <a:ext uri="{FF2B5EF4-FFF2-40B4-BE49-F238E27FC236}">
                <a16:creationId xmlns:a16="http://schemas.microsoft.com/office/drawing/2014/main" id="{DBB4B44D-8B4C-9E43-B8F3-C3FDFAF5AC9C}"/>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chemeClr val="bg1"/>
                </a:solidFill>
              </a:rPr>
              <a:pPr/>
              <a:t>‹#›</a:t>
            </a:fld>
            <a:endParaRPr lang="id-ID">
              <a:solidFill>
                <a:schemeClr val="bg1"/>
              </a:solidFill>
            </a:endParaRPr>
          </a:p>
        </p:txBody>
      </p:sp>
    </p:spTree>
    <p:extLst>
      <p:ext uri="{BB962C8B-B14F-4D97-AF65-F5344CB8AC3E}">
        <p14:creationId xmlns:p14="http://schemas.microsoft.com/office/powerpoint/2010/main" val="1921538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animBg="1"/>
      <p:bldP spid="10" grpId="0"/>
    </p:bld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bout Us">
    <p:spTree>
      <p:nvGrpSpPr>
        <p:cNvPr id="1" name=""/>
        <p:cNvGrpSpPr/>
        <p:nvPr/>
      </p:nvGrpSpPr>
      <p:grpSpPr>
        <a:xfrm>
          <a:off x="0" y="0"/>
          <a:ext cx="0" cy="0"/>
          <a:chOff x="0" y="0"/>
          <a:chExt cx="0" cy="0"/>
        </a:xfrm>
      </p:grpSpPr>
      <p:sp>
        <p:nvSpPr>
          <p:cNvPr id="2" name="Title 1"/>
          <p:cNvSpPr>
            <a:spLocks noGrp="1"/>
          </p:cNvSpPr>
          <p:nvPr>
            <p:ph type="title"/>
          </p:nvPr>
        </p:nvSpPr>
        <p:spPr>
          <a:xfrm>
            <a:off x="1419730" y="509287"/>
            <a:ext cx="10515600" cy="1273215"/>
          </a:xfrm>
        </p:spPr>
        <p:txBody>
          <a:bodyPr>
            <a:normAutofit/>
          </a:bodyPr>
          <a:lstStyle>
            <a:lvl1pPr>
              <a:defRPr sz="4800"/>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8" name="Picture Placeholder 7"/>
          <p:cNvSpPr>
            <a:spLocks noGrp="1"/>
          </p:cNvSpPr>
          <p:nvPr>
            <p:ph type="pic" sz="quarter" idx="13"/>
          </p:nvPr>
        </p:nvSpPr>
        <p:spPr>
          <a:xfrm>
            <a:off x="8153400" y="0"/>
            <a:ext cx="4038601" cy="6858000"/>
          </a:xfrm>
        </p:spPr>
        <p:txBody>
          <a:bodyPr/>
          <a:lstStyle/>
          <a:p>
            <a:endParaRPr lang="id-ID"/>
          </a:p>
        </p:txBody>
      </p:sp>
      <p:sp>
        <p:nvSpPr>
          <p:cNvPr id="11" name="Rectangle 5">
            <a:extLst>
              <a:ext uri="{FF2B5EF4-FFF2-40B4-BE49-F238E27FC236}">
                <a16:creationId xmlns:a16="http://schemas.microsoft.com/office/drawing/2014/main" id="{AF4456C5-9F63-684D-B3A3-DDE39CEA4186}"/>
              </a:ext>
            </a:extLst>
          </p:cNvPr>
          <p:cNvSpPr/>
          <p:nvPr userDrawn="1"/>
        </p:nvSpPr>
        <p:spPr>
          <a:xfrm>
            <a:off x="401747" y="0"/>
            <a:ext cx="731986" cy="1162733"/>
          </a:xfrm>
          <a:prstGeom prst="rect">
            <a:avLst/>
          </a:prstGeom>
          <a:solidFill>
            <a:srgbClr val="364B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Slide Number Placeholder 4">
            <a:extLst>
              <a:ext uri="{FF2B5EF4-FFF2-40B4-BE49-F238E27FC236}">
                <a16:creationId xmlns:a16="http://schemas.microsoft.com/office/drawing/2014/main" id="{236C7E82-3AD0-164E-8AE2-C933F1F6162C}"/>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chemeClr val="bg1"/>
                </a:solidFill>
              </a:rPr>
              <a:pPr/>
              <a:t>‹#›</a:t>
            </a:fld>
            <a:endParaRPr lang="id-ID">
              <a:solidFill>
                <a:schemeClr val="bg1"/>
              </a:solidFill>
            </a:endParaRPr>
          </a:p>
        </p:txBody>
      </p:sp>
    </p:spTree>
    <p:extLst>
      <p:ext uri="{BB962C8B-B14F-4D97-AF65-F5344CB8AC3E}">
        <p14:creationId xmlns:p14="http://schemas.microsoft.com/office/powerpoint/2010/main" val="2450804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P spid="12" grpId="0"/>
    </p:bld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le 1"/>
          <p:cNvSpPr>
            <a:spLocks noGrp="1"/>
          </p:cNvSpPr>
          <p:nvPr>
            <p:ph type="title"/>
          </p:nvPr>
        </p:nvSpPr>
        <p:spPr>
          <a:xfrm>
            <a:off x="1419730" y="509287"/>
            <a:ext cx="10515600" cy="1273215"/>
          </a:xfrm>
        </p:spPr>
        <p:txBody>
          <a:bodyPr>
            <a:normAutofit/>
          </a:bodyPr>
          <a:lstStyle>
            <a:lvl1pPr>
              <a:defRPr sz="4800"/>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8" name="Picture Placeholder 7"/>
          <p:cNvSpPr>
            <a:spLocks noGrp="1"/>
          </p:cNvSpPr>
          <p:nvPr>
            <p:ph type="pic" sz="quarter" idx="13"/>
          </p:nvPr>
        </p:nvSpPr>
        <p:spPr>
          <a:xfrm>
            <a:off x="7945120" y="0"/>
            <a:ext cx="4246881" cy="6858000"/>
          </a:xfrm>
        </p:spPr>
        <p:txBody>
          <a:bodyPr/>
          <a:lstStyle/>
          <a:p>
            <a:endParaRPr lang="id-ID"/>
          </a:p>
        </p:txBody>
      </p:sp>
      <p:sp>
        <p:nvSpPr>
          <p:cNvPr id="11" name="Rectangle 5">
            <a:extLst>
              <a:ext uri="{FF2B5EF4-FFF2-40B4-BE49-F238E27FC236}">
                <a16:creationId xmlns:a16="http://schemas.microsoft.com/office/drawing/2014/main" id="{0472C2EB-7065-884B-9975-384935F8F141}"/>
              </a:ext>
            </a:extLst>
          </p:cNvPr>
          <p:cNvSpPr/>
          <p:nvPr userDrawn="1"/>
        </p:nvSpPr>
        <p:spPr>
          <a:xfrm>
            <a:off x="401747" y="0"/>
            <a:ext cx="731986" cy="1162733"/>
          </a:xfrm>
          <a:prstGeom prst="rect">
            <a:avLst/>
          </a:prstGeom>
          <a:solidFill>
            <a:srgbClr val="364B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Slide Number Placeholder 4">
            <a:extLst>
              <a:ext uri="{FF2B5EF4-FFF2-40B4-BE49-F238E27FC236}">
                <a16:creationId xmlns:a16="http://schemas.microsoft.com/office/drawing/2014/main" id="{D4241B84-B4FE-C043-8E74-4DDA76FD4B30}"/>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chemeClr val="bg1"/>
                </a:solidFill>
              </a:rPr>
              <a:pPr/>
              <a:t>‹#›</a:t>
            </a:fld>
            <a:endParaRPr lang="id-ID">
              <a:solidFill>
                <a:schemeClr val="bg1"/>
              </a:solidFill>
            </a:endParaRPr>
          </a:p>
        </p:txBody>
      </p:sp>
    </p:spTree>
    <p:extLst>
      <p:ext uri="{BB962C8B-B14F-4D97-AF65-F5344CB8AC3E}">
        <p14:creationId xmlns:p14="http://schemas.microsoft.com/office/powerpoint/2010/main" val="395553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P spid="12" grpId="0"/>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419730" y="509287"/>
            <a:ext cx="10515600" cy="1273215"/>
          </a:xfrm>
        </p:spPr>
        <p:txBody>
          <a:bodyPr>
            <a:normAutofit/>
          </a:bodyPr>
          <a:lstStyle>
            <a:lvl1pPr>
              <a:defRPr sz="4800"/>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9" name="Rectangle 5">
            <a:extLst>
              <a:ext uri="{FF2B5EF4-FFF2-40B4-BE49-F238E27FC236}">
                <a16:creationId xmlns:a16="http://schemas.microsoft.com/office/drawing/2014/main" id="{5C559505-F142-3E49-BFAE-C4B3CAB844FD}"/>
              </a:ext>
            </a:extLst>
          </p:cNvPr>
          <p:cNvSpPr/>
          <p:nvPr userDrawn="1"/>
        </p:nvSpPr>
        <p:spPr>
          <a:xfrm>
            <a:off x="401747" y="0"/>
            <a:ext cx="731986" cy="1162733"/>
          </a:xfrm>
          <a:prstGeom prst="rect">
            <a:avLst/>
          </a:prstGeom>
          <a:solidFill>
            <a:srgbClr val="364B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Slide Number Placeholder 4">
            <a:extLst>
              <a:ext uri="{FF2B5EF4-FFF2-40B4-BE49-F238E27FC236}">
                <a16:creationId xmlns:a16="http://schemas.microsoft.com/office/drawing/2014/main" id="{3CD9C362-B877-9E47-B363-517D1D61543A}"/>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chemeClr val="bg1"/>
                </a:solidFill>
              </a:rPr>
              <a:pPr/>
              <a:t>‹#›</a:t>
            </a:fld>
            <a:endParaRPr lang="id-ID">
              <a:solidFill>
                <a:schemeClr val="bg1"/>
              </a:solidFill>
            </a:endParaRPr>
          </a:p>
        </p:txBody>
      </p:sp>
    </p:spTree>
    <p:extLst>
      <p:ext uri="{BB962C8B-B14F-4D97-AF65-F5344CB8AC3E}">
        <p14:creationId xmlns:p14="http://schemas.microsoft.com/office/powerpoint/2010/main" val="2330379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animBg="1"/>
      <p:bldP spid="10" grpId="0"/>
    </p:bld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419730" y="509287"/>
            <a:ext cx="10515600" cy="1273215"/>
          </a:xfrm>
        </p:spPr>
        <p:txBody>
          <a:bodyPr>
            <a:normAutofit/>
          </a:bodyPr>
          <a:lstStyle>
            <a:lvl1pPr>
              <a:defRPr sz="4800"/>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12" name="Picture Placeholder 4"/>
          <p:cNvSpPr>
            <a:spLocks noGrp="1"/>
          </p:cNvSpPr>
          <p:nvPr>
            <p:ph type="pic" sz="quarter" idx="13"/>
          </p:nvPr>
        </p:nvSpPr>
        <p:spPr>
          <a:xfrm>
            <a:off x="-2" y="3501016"/>
            <a:ext cx="2520000" cy="2340000"/>
          </a:xfrm>
          <a:prstGeom prst="rect">
            <a:avLst/>
          </a:prstGeom>
          <a:noFill/>
        </p:spPr>
      </p:sp>
      <p:sp>
        <p:nvSpPr>
          <p:cNvPr id="13" name="Picture Placeholder 5"/>
          <p:cNvSpPr>
            <a:spLocks noGrp="1"/>
          </p:cNvSpPr>
          <p:nvPr>
            <p:ph type="pic" sz="quarter" idx="14"/>
          </p:nvPr>
        </p:nvSpPr>
        <p:spPr>
          <a:xfrm>
            <a:off x="2519998" y="3501016"/>
            <a:ext cx="2520000" cy="2340000"/>
          </a:xfrm>
          <a:prstGeom prst="rect">
            <a:avLst/>
          </a:prstGeom>
          <a:noFill/>
        </p:spPr>
      </p:sp>
      <p:sp>
        <p:nvSpPr>
          <p:cNvPr id="14" name="Picture Placeholder 6"/>
          <p:cNvSpPr>
            <a:spLocks noGrp="1"/>
          </p:cNvSpPr>
          <p:nvPr>
            <p:ph type="pic" sz="quarter" idx="15"/>
          </p:nvPr>
        </p:nvSpPr>
        <p:spPr>
          <a:xfrm>
            <a:off x="9672000" y="3501016"/>
            <a:ext cx="2520000" cy="2340000"/>
          </a:xfrm>
          <a:prstGeom prst="rect">
            <a:avLst/>
          </a:prstGeom>
          <a:noFill/>
        </p:spPr>
      </p:sp>
      <p:sp>
        <p:nvSpPr>
          <p:cNvPr id="15" name="Picture Placeholder 5"/>
          <p:cNvSpPr>
            <a:spLocks noGrp="1"/>
          </p:cNvSpPr>
          <p:nvPr>
            <p:ph type="pic" sz="quarter" idx="16"/>
          </p:nvPr>
        </p:nvSpPr>
        <p:spPr>
          <a:xfrm>
            <a:off x="5039998" y="1899433"/>
            <a:ext cx="4632002" cy="2799500"/>
          </a:xfrm>
          <a:prstGeom prst="rect">
            <a:avLst/>
          </a:prstGeom>
          <a:noFill/>
        </p:spPr>
        <p:txBody>
          <a:bodyPr/>
          <a:lstStyle/>
          <a:p>
            <a:endParaRPr lang="id-ID"/>
          </a:p>
        </p:txBody>
      </p:sp>
      <p:sp>
        <p:nvSpPr>
          <p:cNvPr id="17" name="Rectangle 5">
            <a:extLst>
              <a:ext uri="{FF2B5EF4-FFF2-40B4-BE49-F238E27FC236}">
                <a16:creationId xmlns:a16="http://schemas.microsoft.com/office/drawing/2014/main" id="{BCA99C90-5C4D-1647-8248-3EE558FDC1BE}"/>
              </a:ext>
            </a:extLst>
          </p:cNvPr>
          <p:cNvSpPr/>
          <p:nvPr userDrawn="1"/>
        </p:nvSpPr>
        <p:spPr>
          <a:xfrm>
            <a:off x="401747" y="0"/>
            <a:ext cx="731986" cy="1162733"/>
          </a:xfrm>
          <a:prstGeom prst="rect">
            <a:avLst/>
          </a:prstGeom>
          <a:solidFill>
            <a:srgbClr val="364B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8" name="Slide Number Placeholder 4">
            <a:extLst>
              <a:ext uri="{FF2B5EF4-FFF2-40B4-BE49-F238E27FC236}">
                <a16:creationId xmlns:a16="http://schemas.microsoft.com/office/drawing/2014/main" id="{EDF07EB7-1DA9-F749-A10C-8C328173934F}"/>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chemeClr val="bg1"/>
                </a:solidFill>
              </a:rPr>
              <a:pPr/>
              <a:t>‹#›</a:t>
            </a:fld>
            <a:endParaRPr lang="id-ID">
              <a:solidFill>
                <a:schemeClr val="bg1"/>
              </a:solidFill>
            </a:endParaRPr>
          </a:p>
        </p:txBody>
      </p:sp>
    </p:spTree>
    <p:extLst>
      <p:ext uri="{BB962C8B-B14F-4D97-AF65-F5344CB8AC3E}">
        <p14:creationId xmlns:p14="http://schemas.microsoft.com/office/powerpoint/2010/main" val="3401475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7"/>
                                        </p:tgtEl>
                                        <p:attrNameLst>
                                          <p:attrName>style.visibility</p:attrName>
                                        </p:attrNameLst>
                                      </p:cBhvr>
                                      <p:to>
                                        <p:strVal val="visible"/>
                                      </p:to>
                                    </p:set>
                                    <p:anim calcmode="lin" valueType="num">
                                      <p:cBhvr additive="base">
                                        <p:cTn id="11" dur="500" fill="hold"/>
                                        <p:tgtEl>
                                          <p:spTgt spid="17"/>
                                        </p:tgtEl>
                                        <p:attrNameLst>
                                          <p:attrName>ppt_x</p:attrName>
                                        </p:attrNameLst>
                                      </p:cBhvr>
                                      <p:tavLst>
                                        <p:tav tm="0">
                                          <p:val>
                                            <p:strVal val="#ppt_x"/>
                                          </p:val>
                                        </p:tav>
                                        <p:tav tm="100000">
                                          <p:val>
                                            <p:strVal val="#ppt_x"/>
                                          </p:val>
                                        </p:tav>
                                      </p:tavLst>
                                    </p:anim>
                                    <p:anim calcmode="lin" valueType="num">
                                      <p:cBhvr additive="base">
                                        <p:cTn id="12" dur="500" fill="hold"/>
                                        <p:tgtEl>
                                          <p:spTgt spid="17"/>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animBg="1"/>
      <p:bldP spid="18" grpId="0"/>
    </p:bld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419730" y="509287"/>
            <a:ext cx="10515600" cy="1273215"/>
          </a:xfrm>
        </p:spPr>
        <p:txBody>
          <a:bodyPr>
            <a:normAutofit/>
          </a:bodyPr>
          <a:lstStyle>
            <a:lvl1pPr>
              <a:defRPr sz="4800"/>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16" name="Picture Placeholder 13"/>
          <p:cNvSpPr>
            <a:spLocks noGrp="1"/>
          </p:cNvSpPr>
          <p:nvPr>
            <p:ph type="pic" sz="quarter" idx="19"/>
          </p:nvPr>
        </p:nvSpPr>
        <p:spPr>
          <a:xfrm>
            <a:off x="10061562" y="1672683"/>
            <a:ext cx="2130438" cy="1561171"/>
          </a:xfrm>
          <a:prstGeom prst="rect">
            <a:avLst/>
          </a:prstGeom>
          <a:effectLst/>
        </p:spPr>
        <p:txBody>
          <a:bodyPr>
            <a:normAutofit/>
          </a:bodyPr>
          <a:lstStyle>
            <a:lvl1pPr marL="0" indent="0">
              <a:buNone/>
              <a:defRPr sz="1300" b="0" i="0">
                <a:ln>
                  <a:noFill/>
                </a:ln>
                <a:solidFill>
                  <a:schemeClr val="tx1"/>
                </a:solidFill>
                <a:latin typeface="Poppins Light" charset="0"/>
                <a:ea typeface="Poppins Light" charset="0"/>
                <a:cs typeface="Poppins Light" charset="0"/>
              </a:defRPr>
            </a:lvl1pPr>
          </a:lstStyle>
          <a:p>
            <a:endParaRPr lang="en-US"/>
          </a:p>
        </p:txBody>
      </p:sp>
      <p:sp>
        <p:nvSpPr>
          <p:cNvPr id="17" name="Picture Placeholder 13"/>
          <p:cNvSpPr>
            <a:spLocks noGrp="1"/>
          </p:cNvSpPr>
          <p:nvPr>
            <p:ph type="pic" sz="quarter" idx="20"/>
          </p:nvPr>
        </p:nvSpPr>
        <p:spPr>
          <a:xfrm>
            <a:off x="5611608" y="3376961"/>
            <a:ext cx="1505265" cy="1529576"/>
          </a:xfrm>
          <a:prstGeom prst="rect">
            <a:avLst/>
          </a:prstGeom>
          <a:effectLst/>
        </p:spPr>
        <p:txBody>
          <a:bodyPr>
            <a:normAutofit/>
          </a:bodyPr>
          <a:lstStyle>
            <a:lvl1pPr marL="0" indent="0">
              <a:buNone/>
              <a:defRPr sz="1300" b="0" i="0">
                <a:ln>
                  <a:noFill/>
                </a:ln>
                <a:solidFill>
                  <a:schemeClr val="tx1"/>
                </a:solidFill>
                <a:latin typeface="Poppins Light" charset="0"/>
                <a:ea typeface="Poppins Light" charset="0"/>
                <a:cs typeface="Poppins Light" charset="0"/>
              </a:defRPr>
            </a:lvl1pPr>
          </a:lstStyle>
          <a:p>
            <a:endParaRPr lang="en-US"/>
          </a:p>
        </p:txBody>
      </p:sp>
      <p:sp>
        <p:nvSpPr>
          <p:cNvPr id="18" name="Picture Placeholder 13"/>
          <p:cNvSpPr>
            <a:spLocks noGrp="1"/>
          </p:cNvSpPr>
          <p:nvPr>
            <p:ph type="pic" sz="quarter" idx="21"/>
          </p:nvPr>
        </p:nvSpPr>
        <p:spPr>
          <a:xfrm>
            <a:off x="7273030" y="3376961"/>
            <a:ext cx="2654682" cy="3481039"/>
          </a:xfrm>
          <a:prstGeom prst="rect">
            <a:avLst/>
          </a:prstGeom>
          <a:effectLst/>
        </p:spPr>
        <p:txBody>
          <a:bodyPr>
            <a:normAutofit/>
          </a:bodyPr>
          <a:lstStyle>
            <a:lvl1pPr marL="0" indent="0">
              <a:buNone/>
              <a:defRPr sz="1300" b="0" i="0">
                <a:ln>
                  <a:noFill/>
                </a:ln>
                <a:solidFill>
                  <a:schemeClr val="tx1"/>
                </a:solidFill>
                <a:latin typeface="Poppins Light" charset="0"/>
                <a:ea typeface="Poppins Light" charset="0"/>
                <a:cs typeface="Poppins Light" charset="0"/>
              </a:defRPr>
            </a:lvl1pPr>
          </a:lstStyle>
          <a:p>
            <a:endParaRPr lang="en-US"/>
          </a:p>
        </p:txBody>
      </p:sp>
      <p:sp>
        <p:nvSpPr>
          <p:cNvPr id="19" name="Picture Placeholder 13"/>
          <p:cNvSpPr>
            <a:spLocks noGrp="1"/>
          </p:cNvSpPr>
          <p:nvPr>
            <p:ph type="pic" sz="quarter" idx="22"/>
          </p:nvPr>
        </p:nvSpPr>
        <p:spPr>
          <a:xfrm>
            <a:off x="5611608" y="-11151"/>
            <a:ext cx="4293796" cy="3245005"/>
          </a:xfrm>
          <a:prstGeom prst="rect">
            <a:avLst/>
          </a:prstGeom>
          <a:effectLst/>
        </p:spPr>
        <p:txBody>
          <a:bodyPr>
            <a:normAutofit/>
          </a:bodyPr>
          <a:lstStyle>
            <a:lvl1pPr marL="0" indent="0">
              <a:buNone/>
              <a:defRPr sz="1300" b="0" i="0">
                <a:ln>
                  <a:noFill/>
                </a:ln>
                <a:solidFill>
                  <a:schemeClr val="tx1"/>
                </a:solidFill>
                <a:latin typeface="Poppins Light" charset="0"/>
                <a:ea typeface="Poppins Light" charset="0"/>
                <a:cs typeface="Poppins Light" charset="0"/>
              </a:defRPr>
            </a:lvl1pPr>
          </a:lstStyle>
          <a:p>
            <a:endParaRPr lang="en-US"/>
          </a:p>
        </p:txBody>
      </p:sp>
      <p:sp>
        <p:nvSpPr>
          <p:cNvPr id="13" name="Rectangle 5">
            <a:extLst>
              <a:ext uri="{FF2B5EF4-FFF2-40B4-BE49-F238E27FC236}">
                <a16:creationId xmlns:a16="http://schemas.microsoft.com/office/drawing/2014/main" id="{18BF1518-E847-7341-A15D-45627DB3DADD}"/>
              </a:ext>
            </a:extLst>
          </p:cNvPr>
          <p:cNvSpPr/>
          <p:nvPr userDrawn="1"/>
        </p:nvSpPr>
        <p:spPr>
          <a:xfrm>
            <a:off x="401747" y="0"/>
            <a:ext cx="731986" cy="1162733"/>
          </a:xfrm>
          <a:prstGeom prst="rect">
            <a:avLst/>
          </a:prstGeom>
          <a:solidFill>
            <a:srgbClr val="364B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Slide Number Placeholder 4">
            <a:extLst>
              <a:ext uri="{FF2B5EF4-FFF2-40B4-BE49-F238E27FC236}">
                <a16:creationId xmlns:a16="http://schemas.microsoft.com/office/drawing/2014/main" id="{75EEAB81-282F-004A-AB99-F5DF36859E66}"/>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chemeClr val="bg1"/>
                </a:solidFill>
              </a:rPr>
              <a:pPr/>
              <a:t>‹#›</a:t>
            </a:fld>
            <a:endParaRPr lang="id-ID">
              <a:solidFill>
                <a:schemeClr val="bg1"/>
              </a:solidFill>
            </a:endParaRPr>
          </a:p>
        </p:txBody>
      </p:sp>
    </p:spTree>
    <p:extLst>
      <p:ext uri="{BB962C8B-B14F-4D97-AF65-F5344CB8AC3E}">
        <p14:creationId xmlns:p14="http://schemas.microsoft.com/office/powerpoint/2010/main" val="4119705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animBg="1"/>
      <p:bldP spid="14"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elcome Message">
    <p:spTree>
      <p:nvGrpSpPr>
        <p:cNvPr id="1" name=""/>
        <p:cNvGrpSpPr/>
        <p:nvPr/>
      </p:nvGrpSpPr>
      <p:grpSpPr>
        <a:xfrm>
          <a:off x="0" y="0"/>
          <a:ext cx="0" cy="0"/>
          <a:chOff x="0" y="0"/>
          <a:chExt cx="0" cy="0"/>
        </a:xfrm>
      </p:grpSpPr>
      <p:sp>
        <p:nvSpPr>
          <p:cNvPr id="2" name="Title 1"/>
          <p:cNvSpPr>
            <a:spLocks noGrp="1"/>
          </p:cNvSpPr>
          <p:nvPr>
            <p:ph type="title"/>
          </p:nvPr>
        </p:nvSpPr>
        <p:spPr>
          <a:xfrm>
            <a:off x="1419730" y="757765"/>
            <a:ext cx="10515600" cy="1273215"/>
          </a:xfrm>
        </p:spPr>
        <p:txBody>
          <a:bodyPr>
            <a:normAutofit/>
          </a:bodyPr>
          <a:lstStyle>
            <a:lvl1pPr>
              <a:defRPr sz="4800">
                <a:solidFill>
                  <a:schemeClr val="tx1">
                    <a:lumMod val="50000"/>
                    <a:lumOff val="50000"/>
                  </a:schemeClr>
                </a:solidFill>
              </a:defRPr>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8" name="Picture Placeholder 7"/>
          <p:cNvSpPr>
            <a:spLocks noGrp="1"/>
          </p:cNvSpPr>
          <p:nvPr>
            <p:ph type="pic" sz="quarter" idx="13"/>
          </p:nvPr>
        </p:nvSpPr>
        <p:spPr>
          <a:xfrm>
            <a:off x="6652261" y="0"/>
            <a:ext cx="5539740" cy="6858000"/>
          </a:xfrm>
        </p:spPr>
        <p:txBody>
          <a:bodyPr/>
          <a:lstStyle/>
          <a:p>
            <a:r>
              <a:rPr lang="en-US"/>
              <a:t>Click icon to add picture</a:t>
            </a:r>
            <a:endParaRPr lang="id-ID"/>
          </a:p>
        </p:txBody>
      </p:sp>
      <p:sp>
        <p:nvSpPr>
          <p:cNvPr id="13" name="Rectangle 5">
            <a:extLst>
              <a:ext uri="{FF2B5EF4-FFF2-40B4-BE49-F238E27FC236}">
                <a16:creationId xmlns:a16="http://schemas.microsoft.com/office/drawing/2014/main" id="{16C1DF48-359F-7546-B528-B6FD4C829300}"/>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Slide Number Placeholder 4">
            <a:extLst>
              <a:ext uri="{FF2B5EF4-FFF2-40B4-BE49-F238E27FC236}">
                <a16:creationId xmlns:a16="http://schemas.microsoft.com/office/drawing/2014/main" id="{38E2C6DE-55B9-3D49-AF5C-D641DC2D638C}"/>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1327864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animBg="1"/>
      <p:bldP spid="14" grpId="0"/>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Welcome Message">
    <p:spTree>
      <p:nvGrpSpPr>
        <p:cNvPr id="1" name=""/>
        <p:cNvGrpSpPr/>
        <p:nvPr/>
      </p:nvGrpSpPr>
      <p:grpSpPr>
        <a:xfrm>
          <a:off x="0" y="0"/>
          <a:ext cx="0" cy="0"/>
          <a:chOff x="0" y="0"/>
          <a:chExt cx="0" cy="0"/>
        </a:xfrm>
      </p:grpSpPr>
      <p:sp>
        <p:nvSpPr>
          <p:cNvPr id="2" name="Title 1"/>
          <p:cNvSpPr>
            <a:spLocks noGrp="1"/>
          </p:cNvSpPr>
          <p:nvPr>
            <p:ph type="title"/>
          </p:nvPr>
        </p:nvSpPr>
        <p:spPr>
          <a:xfrm>
            <a:off x="1419730" y="757765"/>
            <a:ext cx="10515600" cy="1273215"/>
          </a:xfrm>
        </p:spPr>
        <p:txBody>
          <a:bodyPr>
            <a:normAutofit/>
          </a:bodyPr>
          <a:lstStyle>
            <a:lvl1pPr>
              <a:defRPr sz="4800">
                <a:solidFill>
                  <a:schemeClr val="tx1">
                    <a:lumMod val="50000"/>
                    <a:lumOff val="50000"/>
                  </a:schemeClr>
                </a:solidFill>
              </a:defRPr>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8" name="Picture Placeholder 7"/>
          <p:cNvSpPr>
            <a:spLocks noGrp="1"/>
          </p:cNvSpPr>
          <p:nvPr>
            <p:ph type="pic" sz="quarter" idx="13"/>
          </p:nvPr>
        </p:nvSpPr>
        <p:spPr>
          <a:xfrm>
            <a:off x="6652261" y="0"/>
            <a:ext cx="5539740" cy="6858000"/>
          </a:xfrm>
        </p:spPr>
        <p:txBody>
          <a:bodyPr/>
          <a:lstStyle/>
          <a:p>
            <a:r>
              <a:rPr lang="en-US"/>
              <a:t>Click icon to add picture</a:t>
            </a:r>
            <a:endParaRPr lang="id-ID"/>
          </a:p>
        </p:txBody>
      </p:sp>
      <p:sp>
        <p:nvSpPr>
          <p:cNvPr id="11" name="Rectangle 5">
            <a:extLst>
              <a:ext uri="{FF2B5EF4-FFF2-40B4-BE49-F238E27FC236}">
                <a16:creationId xmlns:a16="http://schemas.microsoft.com/office/drawing/2014/main" id="{3B8BBEA8-7C0E-7F48-B32E-F2BA93C87792}"/>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Slide Number Placeholder 4">
            <a:extLst>
              <a:ext uri="{FF2B5EF4-FFF2-40B4-BE49-F238E27FC236}">
                <a16:creationId xmlns:a16="http://schemas.microsoft.com/office/drawing/2014/main" id="{203A3D35-ADDD-F240-B370-119486337D14}"/>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442516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P spid="12" grpId="0"/>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bout Us">
    <p:spTree>
      <p:nvGrpSpPr>
        <p:cNvPr id="1" name=""/>
        <p:cNvGrpSpPr/>
        <p:nvPr/>
      </p:nvGrpSpPr>
      <p:grpSpPr>
        <a:xfrm>
          <a:off x="0" y="0"/>
          <a:ext cx="0" cy="0"/>
          <a:chOff x="0" y="0"/>
          <a:chExt cx="0" cy="0"/>
        </a:xfrm>
      </p:grpSpPr>
      <p:sp>
        <p:nvSpPr>
          <p:cNvPr id="2" name="Title 1"/>
          <p:cNvSpPr>
            <a:spLocks noGrp="1"/>
          </p:cNvSpPr>
          <p:nvPr>
            <p:ph type="title"/>
          </p:nvPr>
        </p:nvSpPr>
        <p:spPr>
          <a:xfrm>
            <a:off x="1419730" y="509287"/>
            <a:ext cx="10515600" cy="1273215"/>
          </a:xfrm>
        </p:spPr>
        <p:txBody>
          <a:bodyPr>
            <a:normAutofit/>
          </a:bodyPr>
          <a:lstStyle>
            <a:lvl1pPr>
              <a:defRPr sz="4800"/>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8" name="Picture Placeholder 7"/>
          <p:cNvSpPr>
            <a:spLocks noGrp="1"/>
          </p:cNvSpPr>
          <p:nvPr>
            <p:ph type="pic" sz="quarter" idx="13"/>
          </p:nvPr>
        </p:nvSpPr>
        <p:spPr>
          <a:xfrm>
            <a:off x="8153400" y="0"/>
            <a:ext cx="4038601" cy="6858000"/>
          </a:xfrm>
        </p:spPr>
        <p:txBody>
          <a:bodyPr/>
          <a:lstStyle/>
          <a:p>
            <a:r>
              <a:rPr lang="en-US"/>
              <a:t>Click icon to add picture</a:t>
            </a:r>
            <a:endParaRPr lang="id-ID"/>
          </a:p>
        </p:txBody>
      </p:sp>
      <p:sp>
        <p:nvSpPr>
          <p:cNvPr id="13" name="Rectangle 5">
            <a:extLst>
              <a:ext uri="{FF2B5EF4-FFF2-40B4-BE49-F238E27FC236}">
                <a16:creationId xmlns:a16="http://schemas.microsoft.com/office/drawing/2014/main" id="{D04C83A6-5AC3-0D42-A9B6-074B40480457}"/>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Slide Number Placeholder 4">
            <a:extLst>
              <a:ext uri="{FF2B5EF4-FFF2-40B4-BE49-F238E27FC236}">
                <a16:creationId xmlns:a16="http://schemas.microsoft.com/office/drawing/2014/main" id="{8379BEA9-2DAE-AA42-81A5-E2B33D778199}"/>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2679948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animBg="1"/>
      <p:bldP spid="14" grpId="0"/>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le 1"/>
          <p:cNvSpPr>
            <a:spLocks noGrp="1"/>
          </p:cNvSpPr>
          <p:nvPr>
            <p:ph type="title"/>
          </p:nvPr>
        </p:nvSpPr>
        <p:spPr>
          <a:xfrm>
            <a:off x="1419730" y="509287"/>
            <a:ext cx="10515600" cy="1273215"/>
          </a:xfrm>
        </p:spPr>
        <p:txBody>
          <a:bodyPr>
            <a:normAutofit/>
          </a:bodyPr>
          <a:lstStyle>
            <a:lvl1pPr>
              <a:defRPr sz="4800"/>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8" name="Picture Placeholder 7"/>
          <p:cNvSpPr>
            <a:spLocks noGrp="1"/>
          </p:cNvSpPr>
          <p:nvPr>
            <p:ph type="pic" sz="quarter" idx="13"/>
          </p:nvPr>
        </p:nvSpPr>
        <p:spPr>
          <a:xfrm>
            <a:off x="7945120" y="0"/>
            <a:ext cx="4246881" cy="6858000"/>
          </a:xfrm>
        </p:spPr>
        <p:txBody>
          <a:bodyPr/>
          <a:lstStyle/>
          <a:p>
            <a:r>
              <a:rPr lang="en-US"/>
              <a:t>Click icon to add picture</a:t>
            </a:r>
            <a:endParaRPr lang="id-ID"/>
          </a:p>
        </p:txBody>
      </p:sp>
      <p:sp>
        <p:nvSpPr>
          <p:cNvPr id="13" name="Rectangle 5">
            <a:extLst>
              <a:ext uri="{FF2B5EF4-FFF2-40B4-BE49-F238E27FC236}">
                <a16:creationId xmlns:a16="http://schemas.microsoft.com/office/drawing/2014/main" id="{A2936E54-6B0B-2C49-A98E-72BCFFDE99DF}"/>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Slide Number Placeholder 4">
            <a:extLst>
              <a:ext uri="{FF2B5EF4-FFF2-40B4-BE49-F238E27FC236}">
                <a16:creationId xmlns:a16="http://schemas.microsoft.com/office/drawing/2014/main" id="{955FE8EE-AEDC-D448-8B18-6AEBB4FAD6AE}"/>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3353371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animBg="1"/>
      <p:bldP spid="14" grpId="0"/>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419730" y="509287"/>
            <a:ext cx="10515600" cy="1273215"/>
          </a:xfrm>
        </p:spPr>
        <p:txBody>
          <a:bodyPr>
            <a:normAutofit/>
          </a:bodyPr>
          <a:lstStyle>
            <a:lvl1pPr>
              <a:defRPr sz="4800"/>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11" name="Rectangle 5">
            <a:extLst>
              <a:ext uri="{FF2B5EF4-FFF2-40B4-BE49-F238E27FC236}">
                <a16:creationId xmlns:a16="http://schemas.microsoft.com/office/drawing/2014/main" id="{812D2C6D-98DA-E34F-ACAE-E98486FC9129}"/>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Slide Number Placeholder 4">
            <a:extLst>
              <a:ext uri="{FF2B5EF4-FFF2-40B4-BE49-F238E27FC236}">
                <a16:creationId xmlns:a16="http://schemas.microsoft.com/office/drawing/2014/main" id="{A87A6F23-E16C-AF47-85FB-6029690F7A59}"/>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3000168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P spid="12" grpId="0"/>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419730" y="509287"/>
            <a:ext cx="10515600" cy="1273215"/>
          </a:xfrm>
        </p:spPr>
        <p:txBody>
          <a:bodyPr>
            <a:normAutofit/>
          </a:bodyPr>
          <a:lstStyle>
            <a:lvl1pPr>
              <a:defRPr sz="4800"/>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12" name="Picture Placeholder 4"/>
          <p:cNvSpPr>
            <a:spLocks noGrp="1"/>
          </p:cNvSpPr>
          <p:nvPr>
            <p:ph type="pic" sz="quarter" idx="13"/>
          </p:nvPr>
        </p:nvSpPr>
        <p:spPr>
          <a:xfrm>
            <a:off x="-2" y="3501016"/>
            <a:ext cx="2520000" cy="2340000"/>
          </a:xfrm>
          <a:prstGeom prst="rect">
            <a:avLst/>
          </a:prstGeom>
          <a:noFill/>
        </p:spPr>
      </p:sp>
      <p:sp>
        <p:nvSpPr>
          <p:cNvPr id="13" name="Picture Placeholder 5"/>
          <p:cNvSpPr>
            <a:spLocks noGrp="1"/>
          </p:cNvSpPr>
          <p:nvPr>
            <p:ph type="pic" sz="quarter" idx="14"/>
          </p:nvPr>
        </p:nvSpPr>
        <p:spPr>
          <a:xfrm>
            <a:off x="2519998" y="3501016"/>
            <a:ext cx="2520000" cy="2340000"/>
          </a:xfrm>
          <a:prstGeom prst="rect">
            <a:avLst/>
          </a:prstGeom>
          <a:noFill/>
        </p:spPr>
      </p:sp>
      <p:sp>
        <p:nvSpPr>
          <p:cNvPr id="14" name="Picture Placeholder 6"/>
          <p:cNvSpPr>
            <a:spLocks noGrp="1"/>
          </p:cNvSpPr>
          <p:nvPr>
            <p:ph type="pic" sz="quarter" idx="15"/>
          </p:nvPr>
        </p:nvSpPr>
        <p:spPr>
          <a:xfrm>
            <a:off x="9672000" y="3501016"/>
            <a:ext cx="2520000" cy="2340000"/>
          </a:xfrm>
          <a:prstGeom prst="rect">
            <a:avLst/>
          </a:prstGeom>
          <a:noFill/>
        </p:spPr>
      </p:sp>
      <p:sp>
        <p:nvSpPr>
          <p:cNvPr id="15" name="Picture Placeholder 5"/>
          <p:cNvSpPr>
            <a:spLocks noGrp="1"/>
          </p:cNvSpPr>
          <p:nvPr>
            <p:ph type="pic" sz="quarter" idx="16"/>
          </p:nvPr>
        </p:nvSpPr>
        <p:spPr>
          <a:xfrm>
            <a:off x="5039998" y="1899433"/>
            <a:ext cx="4632002" cy="2799500"/>
          </a:xfrm>
          <a:prstGeom prst="rect">
            <a:avLst/>
          </a:prstGeom>
          <a:noFill/>
        </p:spPr>
        <p:txBody>
          <a:bodyPr/>
          <a:lstStyle/>
          <a:p>
            <a:r>
              <a:rPr lang="en-US"/>
              <a:t>Click icon to add picture</a:t>
            </a:r>
            <a:endParaRPr lang="id-ID"/>
          </a:p>
        </p:txBody>
      </p:sp>
      <p:sp>
        <p:nvSpPr>
          <p:cNvPr id="19" name="Rectangle 5">
            <a:extLst>
              <a:ext uri="{FF2B5EF4-FFF2-40B4-BE49-F238E27FC236}">
                <a16:creationId xmlns:a16="http://schemas.microsoft.com/office/drawing/2014/main" id="{B4BCEA0A-800A-8043-B6B4-F28E1EF1C36E}"/>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0" name="Slide Number Placeholder 4">
            <a:extLst>
              <a:ext uri="{FF2B5EF4-FFF2-40B4-BE49-F238E27FC236}">
                <a16:creationId xmlns:a16="http://schemas.microsoft.com/office/drawing/2014/main" id="{98BEF4F9-1277-CD4A-80BC-026EEB22A59F}"/>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2131968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ppt_x"/>
                                          </p:val>
                                        </p:tav>
                                        <p:tav tm="100000">
                                          <p:val>
                                            <p:strVal val="#ppt_x"/>
                                          </p:val>
                                        </p:tav>
                                      </p:tavLst>
                                    </p:anim>
                                    <p:anim calcmode="lin" valueType="num">
                                      <p:cBhvr additive="base">
                                        <p:cTn id="12" dur="500" fill="hold"/>
                                        <p:tgtEl>
                                          <p:spTgt spid="19"/>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fade">
                                      <p:cBhvr>
                                        <p:cTn id="1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9" grpId="0" animBg="1"/>
      <p:bldP spid="20" grpId="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419730" y="509287"/>
            <a:ext cx="10515600" cy="1273215"/>
          </a:xfrm>
        </p:spPr>
        <p:txBody>
          <a:bodyPr>
            <a:normAutofit/>
          </a:bodyPr>
          <a:lstStyle>
            <a:lvl1pPr>
              <a:defRPr sz="4800"/>
            </a:lvl1pPr>
          </a:lstStyle>
          <a:p>
            <a:r>
              <a:rPr lang="en-US"/>
              <a:t>Click to edit Master title style</a:t>
            </a:r>
            <a:endParaRPr lang="id-ID"/>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3D94539-5DE1-49DC-931F-EB00AD7B7005}" type="datetime1">
              <a:rPr lang="id-ID" smtClean="0"/>
              <a:t>19/05/2026</a:t>
            </a:fld>
            <a:endParaRPr lang="id-ID"/>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id-ID"/>
          </a:p>
        </p:txBody>
      </p:sp>
      <p:sp>
        <p:nvSpPr>
          <p:cNvPr id="16" name="Picture Placeholder 13"/>
          <p:cNvSpPr>
            <a:spLocks noGrp="1"/>
          </p:cNvSpPr>
          <p:nvPr>
            <p:ph type="pic" sz="quarter" idx="19"/>
          </p:nvPr>
        </p:nvSpPr>
        <p:spPr>
          <a:xfrm>
            <a:off x="10061562" y="1672683"/>
            <a:ext cx="2130438" cy="1561171"/>
          </a:xfrm>
          <a:prstGeom prst="rect">
            <a:avLst/>
          </a:prstGeom>
          <a:effectLst/>
        </p:spPr>
        <p:txBody>
          <a:bodyPr>
            <a:normAutofit/>
          </a:bodyPr>
          <a:lstStyle>
            <a:lvl1pPr marL="0" indent="0">
              <a:buNone/>
              <a:defRPr sz="1300" b="0" i="0">
                <a:ln>
                  <a:noFill/>
                </a:ln>
                <a:solidFill>
                  <a:schemeClr val="tx1"/>
                </a:solidFill>
                <a:latin typeface="Poppins Light" charset="0"/>
                <a:ea typeface="Poppins Light" charset="0"/>
                <a:cs typeface="Poppins Light" charset="0"/>
              </a:defRPr>
            </a:lvl1pPr>
          </a:lstStyle>
          <a:p>
            <a:r>
              <a:rPr lang="en-US"/>
              <a:t>Click icon to add picture</a:t>
            </a:r>
          </a:p>
        </p:txBody>
      </p:sp>
      <p:sp>
        <p:nvSpPr>
          <p:cNvPr id="17" name="Picture Placeholder 13"/>
          <p:cNvSpPr>
            <a:spLocks noGrp="1"/>
          </p:cNvSpPr>
          <p:nvPr>
            <p:ph type="pic" sz="quarter" idx="20"/>
          </p:nvPr>
        </p:nvSpPr>
        <p:spPr>
          <a:xfrm>
            <a:off x="5611608" y="3376961"/>
            <a:ext cx="1505265" cy="1529576"/>
          </a:xfrm>
          <a:prstGeom prst="rect">
            <a:avLst/>
          </a:prstGeom>
          <a:effectLst/>
        </p:spPr>
        <p:txBody>
          <a:bodyPr>
            <a:normAutofit/>
          </a:bodyPr>
          <a:lstStyle>
            <a:lvl1pPr marL="0" indent="0">
              <a:buNone/>
              <a:defRPr sz="1300" b="0" i="0">
                <a:ln>
                  <a:noFill/>
                </a:ln>
                <a:solidFill>
                  <a:schemeClr val="tx1"/>
                </a:solidFill>
                <a:latin typeface="Poppins Light" charset="0"/>
                <a:ea typeface="Poppins Light" charset="0"/>
                <a:cs typeface="Poppins Light" charset="0"/>
              </a:defRPr>
            </a:lvl1pPr>
          </a:lstStyle>
          <a:p>
            <a:r>
              <a:rPr lang="en-US"/>
              <a:t>Click icon to add picture</a:t>
            </a:r>
          </a:p>
        </p:txBody>
      </p:sp>
      <p:sp>
        <p:nvSpPr>
          <p:cNvPr id="18" name="Picture Placeholder 13"/>
          <p:cNvSpPr>
            <a:spLocks noGrp="1"/>
          </p:cNvSpPr>
          <p:nvPr>
            <p:ph type="pic" sz="quarter" idx="21"/>
          </p:nvPr>
        </p:nvSpPr>
        <p:spPr>
          <a:xfrm>
            <a:off x="7273030" y="3376961"/>
            <a:ext cx="2654682" cy="3481039"/>
          </a:xfrm>
          <a:prstGeom prst="rect">
            <a:avLst/>
          </a:prstGeom>
          <a:effectLst/>
        </p:spPr>
        <p:txBody>
          <a:bodyPr>
            <a:normAutofit/>
          </a:bodyPr>
          <a:lstStyle>
            <a:lvl1pPr marL="0" indent="0">
              <a:buNone/>
              <a:defRPr sz="1300" b="0" i="0">
                <a:ln>
                  <a:noFill/>
                </a:ln>
                <a:solidFill>
                  <a:schemeClr val="tx1"/>
                </a:solidFill>
                <a:latin typeface="Poppins Light" charset="0"/>
                <a:ea typeface="Poppins Light" charset="0"/>
                <a:cs typeface="Poppins Light" charset="0"/>
              </a:defRPr>
            </a:lvl1pPr>
          </a:lstStyle>
          <a:p>
            <a:r>
              <a:rPr lang="en-US"/>
              <a:t>Click icon to add picture</a:t>
            </a:r>
          </a:p>
        </p:txBody>
      </p:sp>
      <p:sp>
        <p:nvSpPr>
          <p:cNvPr id="19" name="Picture Placeholder 13"/>
          <p:cNvSpPr>
            <a:spLocks noGrp="1"/>
          </p:cNvSpPr>
          <p:nvPr>
            <p:ph type="pic" sz="quarter" idx="22"/>
          </p:nvPr>
        </p:nvSpPr>
        <p:spPr>
          <a:xfrm>
            <a:off x="5611608" y="-11151"/>
            <a:ext cx="4293796" cy="3245005"/>
          </a:xfrm>
          <a:prstGeom prst="rect">
            <a:avLst/>
          </a:prstGeom>
          <a:effectLst/>
        </p:spPr>
        <p:txBody>
          <a:bodyPr>
            <a:normAutofit/>
          </a:bodyPr>
          <a:lstStyle>
            <a:lvl1pPr marL="0" indent="0">
              <a:buNone/>
              <a:defRPr sz="1300" b="0" i="0">
                <a:ln>
                  <a:noFill/>
                </a:ln>
                <a:solidFill>
                  <a:schemeClr val="tx1"/>
                </a:solidFill>
                <a:latin typeface="Poppins Light" charset="0"/>
                <a:ea typeface="Poppins Light" charset="0"/>
                <a:cs typeface="Poppins Light" charset="0"/>
              </a:defRPr>
            </a:lvl1pPr>
          </a:lstStyle>
          <a:p>
            <a:r>
              <a:rPr lang="en-US"/>
              <a:t>Click icon to add picture</a:t>
            </a:r>
          </a:p>
        </p:txBody>
      </p:sp>
      <p:sp>
        <p:nvSpPr>
          <p:cNvPr id="15" name="Rectangle 5">
            <a:extLst>
              <a:ext uri="{FF2B5EF4-FFF2-40B4-BE49-F238E27FC236}">
                <a16:creationId xmlns:a16="http://schemas.microsoft.com/office/drawing/2014/main" id="{762EBF39-40C8-DC45-B9F8-2DC26C5E6F43}"/>
              </a:ext>
            </a:extLst>
          </p:cNvPr>
          <p:cNvSpPr/>
          <p:nvPr userDrawn="1"/>
        </p:nvSpPr>
        <p:spPr>
          <a:xfrm>
            <a:off x="401747" y="0"/>
            <a:ext cx="731986" cy="116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0" name="Slide Number Placeholder 4">
            <a:extLst>
              <a:ext uri="{FF2B5EF4-FFF2-40B4-BE49-F238E27FC236}">
                <a16:creationId xmlns:a16="http://schemas.microsoft.com/office/drawing/2014/main" id="{F0CA2C18-378C-CF4D-A5AF-AAEFCA215965}"/>
              </a:ext>
            </a:extLst>
          </p:cNvPr>
          <p:cNvSpPr txBox="1">
            <a:spLocks/>
          </p:cNvSpPr>
          <p:nvPr userDrawn="1"/>
        </p:nvSpPr>
        <p:spPr>
          <a:xfrm>
            <a:off x="115750" y="561896"/>
            <a:ext cx="1303980" cy="600838"/>
          </a:xfrm>
          <a:prstGeom prst="rect">
            <a:avLst/>
          </a:prstGeom>
        </p:spPr>
        <p:txBody>
          <a:bodyPr/>
          <a:lstStyle>
            <a:defPPr>
              <a:defRPr lang="id-ID"/>
            </a:defPPr>
            <a:lvl1pPr marL="0" algn="ctr" defTabSz="914400" rtl="0" eaLnBrk="1" latinLnBrk="0" hangingPunct="1">
              <a:defRPr sz="2800"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69DCAB-2F4C-4855-A2DD-8F41E74CAF44}" type="slidenum">
              <a:rPr lang="id-ID" smtClean="0">
                <a:solidFill>
                  <a:srgbClr val="364B7D"/>
                </a:solidFill>
              </a:rPr>
              <a:pPr/>
              <a:t>‹#›</a:t>
            </a:fld>
            <a:endParaRPr lang="id-ID">
              <a:solidFill>
                <a:srgbClr val="364B7D"/>
              </a:solidFill>
            </a:endParaRPr>
          </a:p>
        </p:txBody>
      </p:sp>
    </p:spTree>
    <p:extLst>
      <p:ext uri="{BB962C8B-B14F-4D97-AF65-F5344CB8AC3E}">
        <p14:creationId xmlns:p14="http://schemas.microsoft.com/office/powerpoint/2010/main" val="1724880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ppt_x"/>
                                          </p:val>
                                        </p:tav>
                                        <p:tav tm="100000">
                                          <p:val>
                                            <p:strVal val="#ppt_x"/>
                                          </p:val>
                                        </p:tav>
                                      </p:tavLst>
                                    </p:anim>
                                    <p:anim calcmode="lin" valueType="num">
                                      <p:cBhvr additive="base">
                                        <p:cTn id="12" dur="500" fill="hold"/>
                                        <p:tgtEl>
                                          <p:spTgt spid="15"/>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fade">
                                      <p:cBhvr>
                                        <p:cTn id="1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animBg="1"/>
      <p:bldP spid="20" grpId="0"/>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1.emf"/><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10" Type="http://schemas.openxmlformats.org/officeDocument/2006/relationships/image" Target="../media/image2.emf"/><Relationship Id="rId4" Type="http://schemas.openxmlformats.org/officeDocument/2006/relationships/slideLayout" Target="../slideLayouts/slideLayout22.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364B7D"/>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254323"/>
            <a:ext cx="10515600" cy="1325563"/>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pic>
        <p:nvPicPr>
          <p:cNvPr id="5" name="Immagine 4">
            <a:extLst>
              <a:ext uri="{FF2B5EF4-FFF2-40B4-BE49-F238E27FC236}">
                <a16:creationId xmlns:a16="http://schemas.microsoft.com/office/drawing/2014/main" id="{B74E196B-AC53-B446-A793-EFB48626EB95}"/>
              </a:ext>
            </a:extLst>
          </p:cNvPr>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450975" y="152400"/>
            <a:ext cx="1485900" cy="901700"/>
          </a:xfrm>
          <a:prstGeom prst="rect">
            <a:avLst/>
          </a:prstGeom>
        </p:spPr>
      </p:pic>
    </p:spTree>
    <p:extLst>
      <p:ext uri="{BB962C8B-B14F-4D97-AF65-F5344CB8AC3E}">
        <p14:creationId xmlns:p14="http://schemas.microsoft.com/office/powerpoint/2010/main" val="869170244"/>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Lst>
  <p:hf hdr="0" ftr="0" dt="0"/>
  <p:txStyles>
    <p:titleStyle>
      <a:lvl1pPr algn="l" defTabSz="914400" rtl="0" eaLnBrk="1" latinLnBrk="0" hangingPunct="1">
        <a:lnSpc>
          <a:spcPct val="90000"/>
        </a:lnSpc>
        <a:spcBef>
          <a:spcPct val="0"/>
        </a:spcBef>
        <a:buNone/>
        <a:defRPr sz="4400" kern="1200">
          <a:solidFill>
            <a:schemeClr val="tx1">
              <a:lumMod val="50000"/>
              <a:lumOff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50000"/>
              <a:lumOff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50000"/>
              <a:lumOff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50000"/>
              <a:lumOff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914" userDrawn="1">
          <p15:clr>
            <a:srgbClr val="F26B43"/>
          </p15:clr>
        </p15:guide>
        <p15:guide id="2" orient="horz" pos="9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364B7D"/>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254323"/>
            <a:ext cx="10515600" cy="1325563"/>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pic>
        <p:nvPicPr>
          <p:cNvPr id="5" name="Immagine 4">
            <a:extLst>
              <a:ext uri="{FF2B5EF4-FFF2-40B4-BE49-F238E27FC236}">
                <a16:creationId xmlns:a16="http://schemas.microsoft.com/office/drawing/2014/main" id="{B74E196B-AC53-B446-A793-EFB48626EB95}"/>
              </a:ext>
            </a:extLst>
          </p:cNvPr>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450975" y="152400"/>
            <a:ext cx="1485900" cy="901700"/>
          </a:xfrm>
          <a:prstGeom prst="rect">
            <a:avLst/>
          </a:prstGeom>
        </p:spPr>
      </p:pic>
    </p:spTree>
    <p:extLst>
      <p:ext uri="{BB962C8B-B14F-4D97-AF65-F5344CB8AC3E}">
        <p14:creationId xmlns:p14="http://schemas.microsoft.com/office/powerpoint/2010/main" val="1967391033"/>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Lst>
  <p:hf hdr="0" ftr="0" dt="0"/>
  <p:txStyles>
    <p:titleStyle>
      <a:lvl1pPr algn="l" defTabSz="914400" rtl="0" eaLnBrk="1" latinLnBrk="0" hangingPunct="1">
        <a:lnSpc>
          <a:spcPct val="90000"/>
        </a:lnSpc>
        <a:spcBef>
          <a:spcPct val="0"/>
        </a:spcBef>
        <a:buNone/>
        <a:defRPr sz="4400" kern="1200">
          <a:solidFill>
            <a:schemeClr val="tx1">
              <a:lumMod val="50000"/>
              <a:lumOff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50000"/>
              <a:lumOff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50000"/>
              <a:lumOff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50000"/>
              <a:lumOff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914">
          <p15:clr>
            <a:srgbClr val="F26B43"/>
          </p15:clr>
        </p15:guide>
        <p15:guide id="2" orient="horz" pos="96">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254323"/>
            <a:ext cx="10515600" cy="1325563"/>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pic>
        <p:nvPicPr>
          <p:cNvPr id="4" name="Immagine 3">
            <a:extLst>
              <a:ext uri="{FF2B5EF4-FFF2-40B4-BE49-F238E27FC236}">
                <a16:creationId xmlns:a16="http://schemas.microsoft.com/office/drawing/2014/main" id="{E86ECB1A-693F-2041-AC72-F644481AEFFD}"/>
              </a:ext>
            </a:extLst>
          </p:cNvPr>
          <p:cNvPicPr>
            <a:picLocks noChangeAspect="1"/>
          </p:cNvPicPr>
          <p:nvPr userDrawn="1"/>
        </p:nvPicPr>
        <p:blipFill>
          <a:blip r:embed="rId10" cstate="screen">
            <a:extLst>
              <a:ext uri="{28A0092B-C50C-407E-A947-70E740481C1C}">
                <a14:useLocalDpi xmlns:a14="http://schemas.microsoft.com/office/drawing/2010/main"/>
              </a:ext>
            </a:extLst>
          </a:blip>
          <a:stretch>
            <a:fillRect/>
          </a:stretch>
        </p:blipFill>
        <p:spPr>
          <a:xfrm>
            <a:off x="1450975" y="150674"/>
            <a:ext cx="1485900" cy="901700"/>
          </a:xfrm>
          <a:prstGeom prst="rect">
            <a:avLst/>
          </a:prstGeom>
        </p:spPr>
      </p:pic>
    </p:spTree>
    <p:extLst>
      <p:ext uri="{BB962C8B-B14F-4D97-AF65-F5344CB8AC3E}">
        <p14:creationId xmlns:p14="http://schemas.microsoft.com/office/powerpoint/2010/main" val="214996351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Lst>
  <p:hf hdr="0" ftr="0" dt="0"/>
  <p:txStyles>
    <p:titleStyle>
      <a:lvl1pPr algn="l" defTabSz="914400" rtl="0" eaLnBrk="1" latinLnBrk="0" hangingPunct="1">
        <a:lnSpc>
          <a:spcPct val="90000"/>
        </a:lnSpc>
        <a:spcBef>
          <a:spcPct val="0"/>
        </a:spcBef>
        <a:buNone/>
        <a:defRPr sz="4400" kern="1200">
          <a:solidFill>
            <a:schemeClr val="tx1">
              <a:lumMod val="50000"/>
              <a:lumOff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50000"/>
              <a:lumOff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50000"/>
              <a:lumOff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50000"/>
              <a:lumOff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91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hyperlink" Target="https://rail-research.europa.eu/wp-content/uploads/2026/04/CYBERSECURITY-SPECIFICATIONS-V1.1_EURAIL-SP.zip" TargetMode="Externa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5.jpeg"/><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hyperlink" Target="https://www.youtube.com/channel/UCFfzjb2UuoOxFJd12AL6lyg" TargetMode="External"/><Relationship Id="rId5" Type="http://schemas.openxmlformats.org/officeDocument/2006/relationships/image" Target="../media/image6.emf"/><Relationship Id="rId4" Type="http://schemas.openxmlformats.org/officeDocument/2006/relationships/hyperlink" Target="https://www.linkedin.com/company/european-railway-agenc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descr="A picture containing outdoor, track, lined, surrounded&#10;&#10;Description automatically generated">
            <a:extLst>
              <a:ext uri="{FF2B5EF4-FFF2-40B4-BE49-F238E27FC236}">
                <a16:creationId xmlns:a16="http://schemas.microsoft.com/office/drawing/2014/main" id="{8151E562-0BCE-49FC-B27B-BE30AA3C43E0}"/>
              </a:ext>
            </a:extLst>
          </p:cNvPr>
          <p:cNvPicPr>
            <a:picLocks noGrp="1" noChangeAspect="1"/>
          </p:cNvPicPr>
          <p:nvPr>
            <p:ph type="pic" sz="quarter" idx="13"/>
          </p:nvPr>
        </p:nvPicPr>
        <p:blipFill>
          <a:blip r:embed="rId2" cstate="screen">
            <a:extLst>
              <a:ext uri="{28A0092B-C50C-407E-A947-70E740481C1C}">
                <a14:useLocalDpi xmlns:a14="http://schemas.microsoft.com/office/drawing/2010/main"/>
              </a:ext>
            </a:extLst>
          </a:blip>
          <a:srcRect/>
          <a:stretch>
            <a:fillRect/>
          </a:stretch>
        </p:blipFill>
        <p:spPr/>
      </p:pic>
      <p:sp>
        <p:nvSpPr>
          <p:cNvPr id="7" name="Rectangle 6"/>
          <p:cNvSpPr/>
          <p:nvPr/>
        </p:nvSpPr>
        <p:spPr>
          <a:xfrm>
            <a:off x="372955" y="-34668"/>
            <a:ext cx="6678309" cy="6297854"/>
          </a:xfrm>
          <a:prstGeom prst="rect">
            <a:avLst/>
          </a:prstGeom>
          <a:solidFill>
            <a:srgbClr val="364B7D">
              <a:alpha val="8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 name="Title 3"/>
          <p:cNvSpPr>
            <a:spLocks noGrp="1"/>
          </p:cNvSpPr>
          <p:nvPr>
            <p:ph type="ctrTitle"/>
          </p:nvPr>
        </p:nvSpPr>
        <p:spPr>
          <a:xfrm>
            <a:off x="657933" y="342667"/>
            <a:ext cx="6260755" cy="1790263"/>
          </a:xfrm>
        </p:spPr>
        <p:txBody>
          <a:bodyPr>
            <a:noAutofit/>
          </a:bodyPr>
          <a:lstStyle/>
          <a:p>
            <a:pPr algn="l">
              <a:lnSpc>
                <a:spcPct val="100000"/>
              </a:lnSpc>
            </a:pPr>
            <a:r>
              <a:rPr lang="en-US" sz="2800" dirty="0">
                <a:solidFill>
                  <a:schemeClr val="bg1"/>
                </a:solidFill>
              </a:rPr>
              <a:t>ERA activities on Energy Measurement Systems (EMS) in the field of standardization and status on cybersecurity</a:t>
            </a:r>
            <a:br>
              <a:rPr lang="en-US" sz="2800" dirty="0">
                <a:solidFill>
                  <a:schemeClr val="bg1"/>
                </a:solidFill>
              </a:rPr>
            </a:br>
            <a:endParaRPr lang="id-ID" sz="1200" dirty="0">
              <a:solidFill>
                <a:schemeClr val="bg1"/>
              </a:solidFill>
            </a:endParaRPr>
          </a:p>
        </p:txBody>
      </p:sp>
      <p:cxnSp>
        <p:nvCxnSpPr>
          <p:cNvPr id="9" name="Straight Connector 8"/>
          <p:cNvCxnSpPr>
            <a:cxnSpLocks/>
          </p:cNvCxnSpPr>
          <p:nvPr/>
        </p:nvCxnSpPr>
        <p:spPr>
          <a:xfrm>
            <a:off x="761294" y="3261008"/>
            <a:ext cx="6054034"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Slide Number Placeholder 12"/>
          <p:cNvSpPr>
            <a:spLocks noGrp="1"/>
          </p:cNvSpPr>
          <p:nvPr>
            <p:ph type="sldNum" sz="quarter" idx="12"/>
          </p:nvPr>
        </p:nvSpPr>
        <p:spPr/>
        <p:txBody>
          <a:bodyPr/>
          <a:lstStyle/>
          <a:p>
            <a:fld id="{5469DCAB-2F4C-4855-A2DD-8F41E74CAF44}" type="slidenum">
              <a:rPr lang="id-ID" smtClean="0"/>
              <a:t>1</a:t>
            </a:fld>
            <a:endParaRPr lang="id-ID"/>
          </a:p>
        </p:txBody>
      </p:sp>
      <p:pic>
        <p:nvPicPr>
          <p:cNvPr id="17" name="Immagine 16">
            <a:extLst>
              <a:ext uri="{FF2B5EF4-FFF2-40B4-BE49-F238E27FC236}">
                <a16:creationId xmlns:a16="http://schemas.microsoft.com/office/drawing/2014/main" id="{48FEC4E6-5CB0-B749-9EB0-C0FF1A686406}"/>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761295" y="3671603"/>
            <a:ext cx="3570104" cy="2215657"/>
          </a:xfrm>
          <a:prstGeom prst="rect">
            <a:avLst/>
          </a:prstGeom>
        </p:spPr>
      </p:pic>
      <p:sp>
        <p:nvSpPr>
          <p:cNvPr id="5" name="TextBox 4">
            <a:extLst>
              <a:ext uri="{FF2B5EF4-FFF2-40B4-BE49-F238E27FC236}">
                <a16:creationId xmlns:a16="http://schemas.microsoft.com/office/drawing/2014/main" id="{DEA2C302-CD19-428A-893B-2D44B448B423}"/>
              </a:ext>
            </a:extLst>
          </p:cNvPr>
          <p:cNvSpPr txBox="1"/>
          <p:nvPr/>
        </p:nvSpPr>
        <p:spPr>
          <a:xfrm>
            <a:off x="816156" y="2406373"/>
            <a:ext cx="5944306" cy="707886"/>
          </a:xfrm>
          <a:prstGeom prst="rect">
            <a:avLst/>
          </a:prstGeom>
          <a:noFill/>
        </p:spPr>
        <p:txBody>
          <a:bodyPr wrap="square" lIns="91440" tIns="45720" rIns="91440" bIns="45720" rtlCol="0" anchor="t">
            <a:spAutoFit/>
          </a:bodyPr>
          <a:lstStyle/>
          <a:p>
            <a:pPr algn="r"/>
            <a:r>
              <a:rPr lang="en-US" sz="2400" dirty="0">
                <a:solidFill>
                  <a:schemeClr val="bg1"/>
                </a:solidFill>
              </a:rPr>
              <a:t>ERESS FORUM</a:t>
            </a:r>
          </a:p>
          <a:p>
            <a:pPr algn="r"/>
            <a:r>
              <a:rPr lang="en-US" sz="1600" dirty="0">
                <a:solidFill>
                  <a:schemeClr val="bg1"/>
                </a:solidFill>
              </a:rPr>
              <a:t>03/06/2026</a:t>
            </a:r>
            <a:endParaRPr lang="en-US" sz="1600" dirty="0">
              <a:solidFill>
                <a:schemeClr val="bg1"/>
              </a:solidFill>
              <a:ea typeface="Calibri"/>
              <a:cs typeface="Calibri"/>
            </a:endParaRPr>
          </a:p>
        </p:txBody>
      </p:sp>
      <p:sp>
        <p:nvSpPr>
          <p:cNvPr id="11" name="TextBox 10">
            <a:extLst>
              <a:ext uri="{FF2B5EF4-FFF2-40B4-BE49-F238E27FC236}">
                <a16:creationId xmlns:a16="http://schemas.microsoft.com/office/drawing/2014/main" id="{8A697A6A-9CDE-4F1B-A8C3-FF5F37B795A3}"/>
              </a:ext>
            </a:extLst>
          </p:cNvPr>
          <p:cNvSpPr txBox="1"/>
          <p:nvPr/>
        </p:nvSpPr>
        <p:spPr>
          <a:xfrm>
            <a:off x="11713605" y="2772947"/>
            <a:ext cx="338554" cy="3524907"/>
          </a:xfrm>
          <a:prstGeom prst="rect">
            <a:avLst/>
          </a:prstGeom>
          <a:noFill/>
        </p:spPr>
        <p:txBody>
          <a:bodyPr vert="vert270" wrap="square" rtlCol="0">
            <a:spAutoFit/>
          </a:bodyPr>
          <a:lstStyle/>
          <a:p>
            <a:r>
              <a:rPr lang="en-US" sz="1000">
                <a:solidFill>
                  <a:schemeClr val="bg1"/>
                </a:solidFill>
              </a:rPr>
              <a:t>Photo: Adobe </a:t>
            </a:r>
            <a:r>
              <a:rPr lang="en-US" sz="1000" err="1">
                <a:solidFill>
                  <a:schemeClr val="bg1"/>
                </a:solidFill>
              </a:rPr>
              <a:t>Srock</a:t>
            </a:r>
            <a:r>
              <a:rPr lang="en-US" sz="1000">
                <a:solidFill>
                  <a:schemeClr val="bg1"/>
                </a:solidFill>
              </a:rPr>
              <a:t> / by </a:t>
            </a:r>
            <a:r>
              <a:rPr lang="en-GB" sz="1000">
                <a:solidFill>
                  <a:schemeClr val="bg1"/>
                </a:solidFill>
              </a:rPr>
              <a:t> </a:t>
            </a:r>
            <a:r>
              <a:rPr lang="en-GB" sz="1000" err="1">
                <a:solidFill>
                  <a:schemeClr val="bg1"/>
                </a:solidFill>
              </a:rPr>
              <a:t>T</a:t>
            </a:r>
            <a:r>
              <a:rPr lang="en-GB" sz="1000" b="0" i="0" u="none" strike="noStrike" err="1">
                <a:solidFill>
                  <a:schemeClr val="bg1"/>
                </a:solidFill>
                <a:effectLst/>
                <a:latin typeface="adobe-clean"/>
              </a:rPr>
              <a:t>arasylo</a:t>
            </a:r>
            <a:endParaRPr lang="en-GB" sz="1000">
              <a:solidFill>
                <a:schemeClr val="bg1"/>
              </a:solidFill>
            </a:endParaRPr>
          </a:p>
        </p:txBody>
      </p:sp>
    </p:spTree>
    <p:extLst>
      <p:ext uri="{BB962C8B-B14F-4D97-AF65-F5344CB8AC3E}">
        <p14:creationId xmlns:p14="http://schemas.microsoft.com/office/powerpoint/2010/main" val="2200113011"/>
      </p:ext>
    </p:extLst>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90E6F1C0-6986-BB99-8AF7-9B88A0F4C978}"/>
              </a:ext>
            </a:extLst>
          </p:cNvPr>
          <p:cNvSpPr txBox="1">
            <a:spLocks/>
          </p:cNvSpPr>
          <p:nvPr/>
        </p:nvSpPr>
        <p:spPr>
          <a:xfrm>
            <a:off x="4885765" y="0"/>
            <a:ext cx="7306235" cy="558542"/>
          </a:xfrm>
          <a:prstGeom prst="rect">
            <a:avLst/>
          </a:prstGeom>
        </p:spPr>
        <p:txBody>
          <a:bodyPr vert="horz" wrap="none" lIns="0" tIns="0" rIns="0" bIns="0" rtlCol="0" anchor="b" anchorCtr="0">
            <a:noAutofit/>
          </a:bodyPr>
          <a:lstStyle>
            <a:lvl1pPr algn="r" defTabSz="457200" rtl="0" eaLnBrk="1" latinLnBrk="0" hangingPunct="1">
              <a:spcBef>
                <a:spcPct val="0"/>
              </a:spcBef>
              <a:buNone/>
              <a:defRPr sz="2200" kern="1200">
                <a:solidFill>
                  <a:srgbClr val="004494"/>
                </a:solidFill>
                <a:latin typeface="Calibri"/>
                <a:ea typeface="+mj-ea"/>
                <a:cs typeface="Calibri"/>
              </a:defRPr>
            </a:lvl1pPr>
          </a:lstStyle>
          <a:p>
            <a:pPr marL="0" marR="0" lvl="0" indent="0" algn="r" defTabSz="457200" rtl="0" eaLnBrk="1" fontAlgn="auto" latinLnBrk="0" hangingPunct="1">
              <a:lnSpc>
                <a:spcPct val="100000"/>
              </a:lnSpc>
              <a:spcBef>
                <a:spcPct val="0"/>
              </a:spcBef>
              <a:spcAft>
                <a:spcPts val="0"/>
              </a:spcAft>
              <a:buClrTx/>
              <a:buSzTx/>
              <a:buFontTx/>
              <a:buNone/>
              <a:tabLst/>
              <a:defRPr/>
            </a:pPr>
            <a:endParaRPr kumimoji="0" lang="en-GB" sz="2200" b="0" i="0" u="none" strike="noStrike" kern="1200" cap="none" spc="0" normalizeH="0" baseline="0" noProof="0" dirty="0">
              <a:ln>
                <a:noFill/>
              </a:ln>
              <a:solidFill>
                <a:srgbClr val="004494"/>
              </a:solidFill>
              <a:effectLst/>
              <a:uLnTx/>
              <a:uFillTx/>
              <a:latin typeface="Calibri"/>
              <a:ea typeface="+mj-ea"/>
              <a:cs typeface="Calibri"/>
            </a:endParaRPr>
          </a:p>
        </p:txBody>
      </p:sp>
      <p:sp>
        <p:nvSpPr>
          <p:cNvPr id="14" name="Content Placeholder 3">
            <a:extLst>
              <a:ext uri="{FF2B5EF4-FFF2-40B4-BE49-F238E27FC236}">
                <a16:creationId xmlns:a16="http://schemas.microsoft.com/office/drawing/2014/main" id="{3157A718-60BE-820E-98AA-1A9EF503BDE9}"/>
              </a:ext>
            </a:extLst>
          </p:cNvPr>
          <p:cNvSpPr txBox="1">
            <a:spLocks/>
          </p:cNvSpPr>
          <p:nvPr/>
        </p:nvSpPr>
        <p:spPr>
          <a:xfrm>
            <a:off x="856820" y="1595459"/>
            <a:ext cx="10478360" cy="4855883"/>
          </a:xfrm>
          <a:prstGeom prst="rect">
            <a:avLst/>
          </a:prstGeom>
        </p:spPr>
        <p:txBody>
          <a:bodyPr vert="horz" lIns="0" tIns="45720" rIns="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50000"/>
                    <a:lumOff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50000"/>
                    <a:lumOff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50000"/>
                    <a:lumOff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mj-lt"/>
              <a:buAutoNum type="arabicPeriod"/>
            </a:pPr>
            <a:r>
              <a:rPr lang="en-US" sz="2400" i="1" dirty="0">
                <a:solidFill>
                  <a:schemeClr val="tx1"/>
                </a:solidFill>
              </a:rPr>
              <a:t>Overview and legal basis for ERA</a:t>
            </a:r>
          </a:p>
          <a:p>
            <a:pPr marL="457200" indent="-457200">
              <a:buFont typeface="+mj-lt"/>
              <a:buAutoNum type="arabicPeriod"/>
            </a:pPr>
            <a:r>
              <a:rPr lang="en-GB" sz="2400" i="1" dirty="0">
                <a:solidFill>
                  <a:schemeClr val="tx1"/>
                </a:solidFill>
              </a:rPr>
              <a:t>Energy Measurement Systems (EMS) in the field of standardisation </a:t>
            </a:r>
          </a:p>
          <a:p>
            <a:pPr marL="457200" indent="-457200">
              <a:buFont typeface="+mj-lt"/>
              <a:buAutoNum type="arabicPeriod"/>
            </a:pPr>
            <a:r>
              <a:rPr lang="en-US" sz="2400" i="1" dirty="0">
                <a:solidFill>
                  <a:schemeClr val="tx1"/>
                </a:solidFill>
              </a:rPr>
              <a:t>Status on cybersecurity</a:t>
            </a:r>
          </a:p>
        </p:txBody>
      </p:sp>
    </p:spTree>
    <p:extLst>
      <p:ext uri="{BB962C8B-B14F-4D97-AF65-F5344CB8AC3E}">
        <p14:creationId xmlns:p14="http://schemas.microsoft.com/office/powerpoint/2010/main" val="2129743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3">
            <a:extLst>
              <a:ext uri="{FF2B5EF4-FFF2-40B4-BE49-F238E27FC236}">
                <a16:creationId xmlns:a16="http://schemas.microsoft.com/office/drawing/2014/main" id="{7EA467A9-FE9E-3576-0682-31F6CD5842E9}"/>
              </a:ext>
            </a:extLst>
          </p:cNvPr>
          <p:cNvSpPr txBox="1">
            <a:spLocks/>
          </p:cNvSpPr>
          <p:nvPr/>
        </p:nvSpPr>
        <p:spPr>
          <a:xfrm>
            <a:off x="682412" y="1230713"/>
            <a:ext cx="10377274" cy="5393256"/>
          </a:xfrm>
          <a:prstGeom prst="rect">
            <a:avLst/>
          </a:prstGeom>
          <a:noFill/>
        </p:spPr>
        <p:txBody>
          <a:bodyPr vert="horz" lIns="0" tIns="45720" rIns="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50000"/>
                    <a:lumOff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50000"/>
                    <a:lumOff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50000"/>
                    <a:lumOff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GB" sz="2400" dirty="0">
                <a:solidFill>
                  <a:schemeClr val="tx1"/>
                </a:solidFill>
              </a:rPr>
              <a:t>ERA is working on the points of EC mandate on top of the study:</a:t>
            </a:r>
          </a:p>
          <a:p>
            <a:pPr marL="0" indent="0">
              <a:spcBef>
                <a:spcPts val="0"/>
              </a:spcBef>
              <a:buNone/>
            </a:pPr>
            <a:endParaRPr lang="en-GB" sz="2400" dirty="0">
              <a:solidFill>
                <a:schemeClr val="tx1"/>
              </a:solidFill>
            </a:endParaRPr>
          </a:p>
          <a:p>
            <a:pPr>
              <a:spcBef>
                <a:spcPts val="0"/>
              </a:spcBef>
            </a:pPr>
            <a:r>
              <a:rPr lang="en-GB" sz="2400" dirty="0">
                <a:solidFill>
                  <a:schemeClr val="tx1"/>
                </a:solidFill>
              </a:rPr>
              <a:t>Energy saving measures.</a:t>
            </a:r>
          </a:p>
          <a:p>
            <a:pPr>
              <a:spcBef>
                <a:spcPts val="0"/>
              </a:spcBef>
            </a:pPr>
            <a:r>
              <a:rPr lang="en-GB" sz="2400" dirty="0">
                <a:solidFill>
                  <a:schemeClr val="tx1"/>
                </a:solidFill>
              </a:rPr>
              <a:t>Shortening the TSI texts by reducing details of technical provisions and creating flexibility for compliance.</a:t>
            </a:r>
          </a:p>
          <a:p>
            <a:pPr>
              <a:spcBef>
                <a:spcPts val="0"/>
              </a:spcBef>
            </a:pPr>
            <a:r>
              <a:rPr lang="en-GB" sz="2400" dirty="0">
                <a:solidFill>
                  <a:schemeClr val="tx1"/>
                </a:solidFill>
              </a:rPr>
              <a:t>Update of referred standards in TSIs.</a:t>
            </a:r>
          </a:p>
          <a:p>
            <a:pPr>
              <a:spcBef>
                <a:spcPts val="0"/>
              </a:spcBef>
            </a:pPr>
            <a:r>
              <a:rPr lang="en-GB" sz="2400" dirty="0">
                <a:solidFill>
                  <a:schemeClr val="tx1"/>
                </a:solidFill>
              </a:rPr>
              <a:t>Cybersecurity.</a:t>
            </a:r>
          </a:p>
          <a:p>
            <a:pPr>
              <a:spcBef>
                <a:spcPts val="0"/>
              </a:spcBef>
            </a:pPr>
            <a:endParaRPr lang="en-GB" sz="2400" dirty="0">
              <a:solidFill>
                <a:schemeClr val="tx1"/>
              </a:solidFill>
            </a:endParaRPr>
          </a:p>
          <a:p>
            <a:pPr marL="0" indent="0">
              <a:spcBef>
                <a:spcPts val="0"/>
              </a:spcBef>
              <a:buNone/>
            </a:pPr>
            <a:endParaRPr lang="en-GB" sz="2400" dirty="0">
              <a:solidFill>
                <a:schemeClr val="tx1"/>
              </a:solidFill>
            </a:endParaRPr>
          </a:p>
          <a:p>
            <a:pPr marL="0" indent="0">
              <a:spcBef>
                <a:spcPts val="0"/>
              </a:spcBef>
              <a:buNone/>
            </a:pPr>
            <a:r>
              <a:rPr lang="en-GB" sz="2400" dirty="0">
                <a:solidFill>
                  <a:schemeClr val="tx1"/>
                </a:solidFill>
              </a:rPr>
              <a:t>ERA TWG on </a:t>
            </a:r>
            <a:r>
              <a:rPr lang="en-GB" sz="2400" dirty="0" err="1">
                <a:solidFill>
                  <a:schemeClr val="tx1"/>
                </a:solidFill>
              </a:rPr>
              <a:t>Standarization</a:t>
            </a:r>
            <a:r>
              <a:rPr lang="en-GB" sz="2400" dirty="0">
                <a:solidFill>
                  <a:schemeClr val="tx1"/>
                </a:solidFill>
              </a:rPr>
              <a:t> launched the </a:t>
            </a:r>
            <a:r>
              <a:rPr lang="en-GB" sz="2400" dirty="0" err="1">
                <a:solidFill>
                  <a:schemeClr val="tx1"/>
                </a:solidFill>
              </a:rPr>
              <a:t>Ad_Hoc</a:t>
            </a:r>
            <a:r>
              <a:rPr lang="en-GB" sz="2400" dirty="0">
                <a:solidFill>
                  <a:schemeClr val="tx1"/>
                </a:solidFill>
              </a:rPr>
              <a:t> group on the revision on EMS and standard EN 50463.</a:t>
            </a:r>
          </a:p>
          <a:p>
            <a:pPr marL="0" indent="0">
              <a:spcBef>
                <a:spcPts val="0"/>
              </a:spcBef>
              <a:buNone/>
            </a:pPr>
            <a:endParaRPr lang="en-GB" sz="2400" dirty="0">
              <a:solidFill>
                <a:schemeClr val="tx1"/>
              </a:solidFill>
            </a:endParaRPr>
          </a:p>
          <a:p>
            <a:pPr marL="0" indent="0">
              <a:spcBef>
                <a:spcPts val="0"/>
              </a:spcBef>
              <a:buNone/>
            </a:pPr>
            <a:r>
              <a:rPr lang="en-GB" sz="2400" dirty="0">
                <a:solidFill>
                  <a:schemeClr val="tx1"/>
                </a:solidFill>
              </a:rPr>
              <a:t>ERA is working together with the cybersecurity experts of Europe's Rail Joint Undertaking to develop the necessary cybersecurity requirements in TSIs.</a:t>
            </a:r>
          </a:p>
          <a:p>
            <a:pPr marL="0" indent="0">
              <a:spcBef>
                <a:spcPts val="0"/>
              </a:spcBef>
              <a:buNone/>
            </a:pPr>
            <a:endParaRPr lang="en-IE" sz="2400" dirty="0">
              <a:solidFill>
                <a:schemeClr val="tx1"/>
              </a:solidFill>
            </a:endParaRPr>
          </a:p>
          <a:p>
            <a:pPr marL="457200" lvl="1" indent="0">
              <a:spcBef>
                <a:spcPts val="0"/>
              </a:spcBef>
              <a:buNone/>
            </a:pPr>
            <a:endParaRPr lang="en-US" dirty="0">
              <a:solidFill>
                <a:schemeClr val="tx1"/>
              </a:solidFill>
            </a:endParaRPr>
          </a:p>
        </p:txBody>
      </p:sp>
      <p:sp>
        <p:nvSpPr>
          <p:cNvPr id="4" name="Title 1">
            <a:extLst>
              <a:ext uri="{FF2B5EF4-FFF2-40B4-BE49-F238E27FC236}">
                <a16:creationId xmlns:a16="http://schemas.microsoft.com/office/drawing/2014/main" id="{92777A82-C54F-02DF-54E7-B15EB85A678F}"/>
              </a:ext>
            </a:extLst>
          </p:cNvPr>
          <p:cNvSpPr txBox="1">
            <a:spLocks/>
          </p:cNvSpPr>
          <p:nvPr/>
        </p:nvSpPr>
        <p:spPr>
          <a:xfrm>
            <a:off x="4782003" y="0"/>
            <a:ext cx="7306235" cy="558542"/>
          </a:xfrm>
          <a:prstGeom prst="rect">
            <a:avLst/>
          </a:prstGeom>
        </p:spPr>
        <p:txBody>
          <a:bodyPr vert="horz" wrap="none" lIns="0" tIns="0" rIns="0" bIns="0" rtlCol="0" anchor="b" anchorCtr="0">
            <a:noAutofit/>
          </a:bodyPr>
          <a:lstStyle>
            <a:lvl1pPr algn="r" defTabSz="457200" rtl="0" eaLnBrk="1" latinLnBrk="0" hangingPunct="1">
              <a:spcBef>
                <a:spcPct val="0"/>
              </a:spcBef>
              <a:buNone/>
              <a:defRPr sz="2200" kern="1200">
                <a:solidFill>
                  <a:srgbClr val="004494"/>
                </a:solidFill>
                <a:latin typeface="Calibri"/>
                <a:ea typeface="+mj-ea"/>
                <a:cs typeface="Calibri"/>
              </a:defRPr>
            </a:lvl1pPr>
          </a:lstStyle>
          <a:p>
            <a:pPr marL="0" marR="0" lvl="0" indent="0" algn="r" defTabSz="457200" rtl="0" eaLnBrk="1" fontAlgn="auto" latinLnBrk="0" hangingPunct="1">
              <a:lnSpc>
                <a:spcPct val="100000"/>
              </a:lnSpc>
              <a:spcBef>
                <a:spcPct val="0"/>
              </a:spcBef>
              <a:spcAft>
                <a:spcPts val="0"/>
              </a:spcAft>
              <a:buClrTx/>
              <a:buSzTx/>
              <a:buFontTx/>
              <a:buNone/>
              <a:tabLst/>
              <a:defRPr/>
            </a:pPr>
            <a:r>
              <a:rPr lang="en-GB" dirty="0"/>
              <a:t>Overview and legal basis for ERA</a:t>
            </a:r>
          </a:p>
        </p:txBody>
      </p:sp>
    </p:spTree>
    <p:extLst>
      <p:ext uri="{BB962C8B-B14F-4D97-AF65-F5344CB8AC3E}">
        <p14:creationId xmlns:p14="http://schemas.microsoft.com/office/powerpoint/2010/main" val="3238598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958F5-D445-2F90-6492-F712DED04CC1}"/>
            </a:ext>
          </a:extLst>
        </p:cNvPr>
        <p:cNvGrpSpPr/>
        <p:nvPr/>
      </p:nvGrpSpPr>
      <p:grpSpPr>
        <a:xfrm>
          <a:off x="0" y="0"/>
          <a:ext cx="0" cy="0"/>
          <a:chOff x="0" y="0"/>
          <a:chExt cx="0" cy="0"/>
        </a:xfrm>
      </p:grpSpPr>
      <p:sp>
        <p:nvSpPr>
          <p:cNvPr id="3" name="Content Placeholder 3">
            <a:extLst>
              <a:ext uri="{FF2B5EF4-FFF2-40B4-BE49-F238E27FC236}">
                <a16:creationId xmlns:a16="http://schemas.microsoft.com/office/drawing/2014/main" id="{190CBBEE-F379-BD10-6ACB-3E367484E274}"/>
              </a:ext>
            </a:extLst>
          </p:cNvPr>
          <p:cNvSpPr txBox="1">
            <a:spLocks/>
          </p:cNvSpPr>
          <p:nvPr/>
        </p:nvSpPr>
        <p:spPr>
          <a:xfrm>
            <a:off x="682412" y="1230713"/>
            <a:ext cx="10377274" cy="5393256"/>
          </a:xfrm>
          <a:prstGeom prst="rect">
            <a:avLst/>
          </a:prstGeom>
          <a:noFill/>
        </p:spPr>
        <p:txBody>
          <a:bodyPr vert="horz" lIns="0" tIns="45720" rIns="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50000"/>
                    <a:lumOff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50000"/>
                    <a:lumOff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50000"/>
                    <a:lumOff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GB" sz="2400" dirty="0">
                <a:solidFill>
                  <a:schemeClr val="tx1"/>
                </a:solidFill>
              </a:rPr>
              <a:t>The work of the ad hoc group was: </a:t>
            </a:r>
          </a:p>
          <a:p>
            <a:pPr marL="0" indent="0">
              <a:spcBef>
                <a:spcPts val="0"/>
              </a:spcBef>
              <a:buNone/>
            </a:pPr>
            <a:endParaRPr lang="en-GB" sz="2400" dirty="0">
              <a:solidFill>
                <a:schemeClr val="tx1"/>
              </a:solidFill>
            </a:endParaRPr>
          </a:p>
          <a:p>
            <a:pPr>
              <a:spcBef>
                <a:spcPts val="0"/>
              </a:spcBef>
            </a:pPr>
            <a:r>
              <a:rPr lang="en-GB" sz="2400" dirty="0">
                <a:solidFill>
                  <a:schemeClr val="tx1"/>
                </a:solidFill>
              </a:rPr>
              <a:t>revision the TSI clauses (in </a:t>
            </a:r>
            <a:r>
              <a:rPr lang="en-GB" sz="2400" dirty="0" err="1">
                <a:solidFill>
                  <a:schemeClr val="tx1"/>
                </a:solidFill>
              </a:rPr>
              <a:t>Loc&amp;Pas</a:t>
            </a:r>
            <a:r>
              <a:rPr lang="en-GB" sz="2400" dirty="0">
                <a:solidFill>
                  <a:schemeClr val="tx1"/>
                </a:solidFill>
              </a:rPr>
              <a:t> and ENE TSIs) considering the draft EN 50463 series standard. </a:t>
            </a:r>
          </a:p>
          <a:p>
            <a:pPr>
              <a:spcBef>
                <a:spcPts val="0"/>
              </a:spcBef>
            </a:pPr>
            <a:r>
              <a:rPr lang="en-GB" sz="2400" dirty="0">
                <a:solidFill>
                  <a:schemeClr val="tx1"/>
                </a:solidFill>
              </a:rPr>
              <a:t>Identification of contradictions with the TSI clauses.</a:t>
            </a:r>
          </a:p>
          <a:p>
            <a:pPr>
              <a:spcBef>
                <a:spcPts val="0"/>
              </a:spcBef>
            </a:pPr>
            <a:r>
              <a:rPr lang="en-GB" sz="2400" dirty="0">
                <a:solidFill>
                  <a:schemeClr val="tx1"/>
                </a:solidFill>
              </a:rPr>
              <a:t>Categorisation of the each of the standards in the series as mandatory / harmonised depending on the TSI clauses.</a:t>
            </a:r>
          </a:p>
          <a:p>
            <a:pPr>
              <a:spcBef>
                <a:spcPts val="0"/>
              </a:spcBef>
            </a:pPr>
            <a:r>
              <a:rPr lang="en-GB" sz="2400" dirty="0">
                <a:solidFill>
                  <a:schemeClr val="tx1"/>
                </a:solidFill>
              </a:rPr>
              <a:t>Assessment coherency of the TSI clauses/EN 50463 series with the ongoing cybersecurity activities on EMS.</a:t>
            </a:r>
          </a:p>
          <a:p>
            <a:pPr marL="0" indent="0">
              <a:spcBef>
                <a:spcPts val="0"/>
              </a:spcBef>
              <a:buNone/>
            </a:pPr>
            <a:endParaRPr lang="en-GB" sz="2400" dirty="0">
              <a:solidFill>
                <a:schemeClr val="tx1"/>
              </a:solidFill>
            </a:endParaRPr>
          </a:p>
          <a:p>
            <a:pPr marL="0" indent="0">
              <a:spcBef>
                <a:spcPts val="0"/>
              </a:spcBef>
              <a:buNone/>
            </a:pPr>
            <a:r>
              <a:rPr lang="en-IE" sz="2400" dirty="0">
                <a:solidFill>
                  <a:schemeClr val="tx1"/>
                </a:solidFill>
              </a:rPr>
              <a:t>5 meetings were held with representatives of the sector including ERJU cybersecurity experts and experts from the CENELEC WG 37 for EN 50463.</a:t>
            </a:r>
          </a:p>
          <a:p>
            <a:pPr marL="0" indent="0">
              <a:spcBef>
                <a:spcPts val="0"/>
              </a:spcBef>
              <a:buNone/>
            </a:pPr>
            <a:endParaRPr lang="en-IE" sz="2400" dirty="0">
              <a:solidFill>
                <a:schemeClr val="tx1"/>
              </a:solidFill>
            </a:endParaRPr>
          </a:p>
          <a:p>
            <a:pPr marL="0" indent="0">
              <a:spcBef>
                <a:spcPts val="0"/>
              </a:spcBef>
              <a:buNone/>
            </a:pPr>
            <a:endParaRPr lang="en-IE" sz="2400" dirty="0">
              <a:solidFill>
                <a:schemeClr val="tx1"/>
              </a:solidFill>
            </a:endParaRPr>
          </a:p>
          <a:p>
            <a:pPr marL="457200" lvl="1" indent="0">
              <a:spcBef>
                <a:spcPts val="0"/>
              </a:spcBef>
              <a:buNone/>
            </a:pPr>
            <a:endParaRPr lang="en-US" dirty="0">
              <a:solidFill>
                <a:schemeClr val="tx1"/>
              </a:solidFill>
            </a:endParaRPr>
          </a:p>
        </p:txBody>
      </p:sp>
      <p:sp>
        <p:nvSpPr>
          <p:cNvPr id="4" name="Title 1">
            <a:extLst>
              <a:ext uri="{FF2B5EF4-FFF2-40B4-BE49-F238E27FC236}">
                <a16:creationId xmlns:a16="http://schemas.microsoft.com/office/drawing/2014/main" id="{F44D66DD-52A8-B4ED-A5E7-648610EB05D7}"/>
              </a:ext>
            </a:extLst>
          </p:cNvPr>
          <p:cNvSpPr txBox="1">
            <a:spLocks/>
          </p:cNvSpPr>
          <p:nvPr/>
        </p:nvSpPr>
        <p:spPr>
          <a:xfrm>
            <a:off x="4782003" y="0"/>
            <a:ext cx="7306235" cy="558542"/>
          </a:xfrm>
          <a:prstGeom prst="rect">
            <a:avLst/>
          </a:prstGeom>
        </p:spPr>
        <p:txBody>
          <a:bodyPr vert="horz" wrap="none" lIns="0" tIns="0" rIns="0" bIns="0" rtlCol="0" anchor="b" anchorCtr="0">
            <a:noAutofit/>
          </a:bodyPr>
          <a:lstStyle>
            <a:lvl1pPr algn="r" defTabSz="457200" rtl="0" eaLnBrk="1" latinLnBrk="0" hangingPunct="1">
              <a:spcBef>
                <a:spcPct val="0"/>
              </a:spcBef>
              <a:buNone/>
              <a:defRPr sz="2200" kern="1200">
                <a:solidFill>
                  <a:srgbClr val="004494"/>
                </a:solidFill>
                <a:latin typeface="Calibri"/>
                <a:ea typeface="+mj-ea"/>
                <a:cs typeface="Calibri"/>
              </a:defRPr>
            </a:lvl1pPr>
          </a:lstStyle>
          <a:p>
            <a:pPr marL="0" marR="0" lvl="0" indent="0" algn="r" defTabSz="457200" rtl="0" eaLnBrk="1" fontAlgn="auto" latinLnBrk="0" hangingPunct="1">
              <a:lnSpc>
                <a:spcPct val="100000"/>
              </a:lnSpc>
              <a:spcBef>
                <a:spcPct val="0"/>
              </a:spcBef>
              <a:spcAft>
                <a:spcPts val="0"/>
              </a:spcAft>
              <a:buClrTx/>
              <a:buSzTx/>
              <a:buFontTx/>
              <a:buNone/>
              <a:tabLst/>
              <a:defRPr/>
            </a:pPr>
            <a:r>
              <a:rPr lang="en-GB" dirty="0"/>
              <a:t>Energy Measurement Systems (EMS) in the field of standardization </a:t>
            </a:r>
          </a:p>
        </p:txBody>
      </p:sp>
    </p:spTree>
    <p:extLst>
      <p:ext uri="{BB962C8B-B14F-4D97-AF65-F5344CB8AC3E}">
        <p14:creationId xmlns:p14="http://schemas.microsoft.com/office/powerpoint/2010/main" val="922254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258C1-9E9C-A4F3-0662-9DDFECBFB38B}"/>
            </a:ext>
          </a:extLst>
        </p:cNvPr>
        <p:cNvGrpSpPr/>
        <p:nvPr/>
      </p:nvGrpSpPr>
      <p:grpSpPr>
        <a:xfrm>
          <a:off x="0" y="0"/>
          <a:ext cx="0" cy="0"/>
          <a:chOff x="0" y="0"/>
          <a:chExt cx="0" cy="0"/>
        </a:xfrm>
      </p:grpSpPr>
      <p:sp>
        <p:nvSpPr>
          <p:cNvPr id="3" name="Content Placeholder 3">
            <a:extLst>
              <a:ext uri="{FF2B5EF4-FFF2-40B4-BE49-F238E27FC236}">
                <a16:creationId xmlns:a16="http://schemas.microsoft.com/office/drawing/2014/main" id="{E75ECA85-306C-C27E-0D30-C220D92A4A55}"/>
              </a:ext>
            </a:extLst>
          </p:cNvPr>
          <p:cNvSpPr txBox="1">
            <a:spLocks/>
          </p:cNvSpPr>
          <p:nvPr/>
        </p:nvSpPr>
        <p:spPr>
          <a:xfrm>
            <a:off x="682412" y="1230713"/>
            <a:ext cx="10377274" cy="5393256"/>
          </a:xfrm>
          <a:prstGeom prst="rect">
            <a:avLst/>
          </a:prstGeom>
          <a:noFill/>
        </p:spPr>
        <p:txBody>
          <a:bodyPr vert="horz" lIns="0" tIns="45720" rIns="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50000"/>
                    <a:lumOff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50000"/>
                    <a:lumOff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50000"/>
                    <a:lumOff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IE" sz="2400" dirty="0">
                <a:solidFill>
                  <a:schemeClr val="tx1"/>
                </a:solidFill>
              </a:rPr>
              <a:t>As a result of the Ad-Hoc group activities, clauses of LOC&amp;PAS TSI were updated and also the references to EN 50463 considering the </a:t>
            </a:r>
            <a:r>
              <a:rPr lang="en-IE" sz="2400" dirty="0" err="1">
                <a:solidFill>
                  <a:schemeClr val="tx1"/>
                </a:solidFill>
              </a:rPr>
              <a:t>prEN</a:t>
            </a:r>
            <a:r>
              <a:rPr lang="en-IE" sz="2400" dirty="0">
                <a:solidFill>
                  <a:schemeClr val="tx1"/>
                </a:solidFill>
              </a:rPr>
              <a:t>.  This exercises also included streaming the TSI through eliminating the reference to this standard as the harmonised standard gives itself presumption of conformity to TSI (as acknowledged in Annex ZZ standard). </a:t>
            </a:r>
          </a:p>
          <a:p>
            <a:pPr marL="0" indent="0">
              <a:spcBef>
                <a:spcPts val="0"/>
              </a:spcBef>
              <a:buNone/>
            </a:pPr>
            <a:endParaRPr lang="en-IE" sz="2400" dirty="0">
              <a:solidFill>
                <a:schemeClr val="tx1"/>
              </a:solidFill>
            </a:endParaRPr>
          </a:p>
          <a:p>
            <a:pPr marL="0" indent="0">
              <a:spcBef>
                <a:spcPts val="0"/>
              </a:spcBef>
              <a:buNone/>
            </a:pPr>
            <a:r>
              <a:rPr lang="en-IE" sz="2400" dirty="0">
                <a:solidFill>
                  <a:schemeClr val="tx1"/>
                </a:solidFill>
              </a:rPr>
              <a:t>Feedback to CENELEC WG 37 for EN 50463 was also given on time for the consultation process of the </a:t>
            </a:r>
            <a:r>
              <a:rPr lang="en-IE" sz="2400" dirty="0" err="1">
                <a:solidFill>
                  <a:schemeClr val="tx1"/>
                </a:solidFill>
              </a:rPr>
              <a:t>prEN</a:t>
            </a:r>
            <a:r>
              <a:rPr lang="en-IE" sz="2400" dirty="0">
                <a:solidFill>
                  <a:schemeClr val="tx1"/>
                </a:solidFill>
              </a:rPr>
              <a:t>.</a:t>
            </a:r>
          </a:p>
          <a:p>
            <a:pPr marL="0" indent="0">
              <a:spcBef>
                <a:spcPts val="0"/>
              </a:spcBef>
              <a:buNone/>
            </a:pPr>
            <a:endParaRPr lang="en-IE" sz="2400" dirty="0">
              <a:solidFill>
                <a:schemeClr val="tx1"/>
              </a:solidFill>
            </a:endParaRPr>
          </a:p>
          <a:p>
            <a:pPr marL="0" indent="0">
              <a:spcBef>
                <a:spcPts val="0"/>
              </a:spcBef>
              <a:buNone/>
            </a:pPr>
            <a:r>
              <a:rPr lang="en-IE" sz="2400" dirty="0">
                <a:solidFill>
                  <a:schemeClr val="tx1"/>
                </a:solidFill>
              </a:rPr>
              <a:t>With this update, the LOC&amp;PAS and ENE TSIs already include improvements to verify that:</a:t>
            </a:r>
          </a:p>
          <a:p>
            <a:pPr>
              <a:spcBef>
                <a:spcPts val="0"/>
              </a:spcBef>
            </a:pPr>
            <a:r>
              <a:rPr lang="en-IE" sz="2400" dirty="0">
                <a:solidFill>
                  <a:schemeClr val="tx1"/>
                </a:solidFill>
              </a:rPr>
              <a:t>the systems go through </a:t>
            </a:r>
            <a:r>
              <a:rPr lang="en-GB" sz="2400" dirty="0">
                <a:solidFill>
                  <a:schemeClr val="tx1"/>
                </a:solidFill>
              </a:rPr>
              <a:t>metrological verification, </a:t>
            </a:r>
          </a:p>
          <a:p>
            <a:pPr>
              <a:spcBef>
                <a:spcPts val="0"/>
              </a:spcBef>
            </a:pPr>
            <a:r>
              <a:rPr lang="en-IE" sz="2400" dirty="0">
                <a:solidFill>
                  <a:schemeClr val="tx1"/>
                </a:solidFill>
              </a:rPr>
              <a:t>the systems </a:t>
            </a:r>
            <a:r>
              <a:rPr lang="en-GB" sz="2400" dirty="0">
                <a:solidFill>
                  <a:schemeClr val="tx1"/>
                </a:solidFill>
              </a:rPr>
              <a:t>are properly installed on-board and work properly,</a:t>
            </a:r>
          </a:p>
          <a:p>
            <a:pPr>
              <a:spcBef>
                <a:spcPts val="0"/>
              </a:spcBef>
            </a:pPr>
            <a:r>
              <a:rPr lang="en-GB" sz="2400" dirty="0">
                <a:solidFill>
                  <a:schemeClr val="tx1"/>
                </a:solidFill>
              </a:rPr>
              <a:t>the metrological requirements are considered in rolling stock maintenance plans.</a:t>
            </a:r>
            <a:endParaRPr lang="en-IE" sz="2400" dirty="0">
              <a:solidFill>
                <a:schemeClr val="tx1"/>
              </a:solidFill>
            </a:endParaRPr>
          </a:p>
          <a:p>
            <a:pPr marL="0" indent="0">
              <a:spcBef>
                <a:spcPts val="0"/>
              </a:spcBef>
              <a:buNone/>
            </a:pPr>
            <a:endParaRPr lang="en-IE" sz="2400" dirty="0">
              <a:solidFill>
                <a:schemeClr val="tx1"/>
              </a:solidFill>
            </a:endParaRPr>
          </a:p>
          <a:p>
            <a:pPr marL="457200" lvl="1" indent="0">
              <a:spcBef>
                <a:spcPts val="0"/>
              </a:spcBef>
              <a:buNone/>
            </a:pPr>
            <a:endParaRPr lang="en-US" dirty="0">
              <a:solidFill>
                <a:schemeClr val="tx1"/>
              </a:solidFill>
            </a:endParaRPr>
          </a:p>
        </p:txBody>
      </p:sp>
      <p:sp>
        <p:nvSpPr>
          <p:cNvPr id="4" name="Title 1">
            <a:extLst>
              <a:ext uri="{FF2B5EF4-FFF2-40B4-BE49-F238E27FC236}">
                <a16:creationId xmlns:a16="http://schemas.microsoft.com/office/drawing/2014/main" id="{946E8A2B-06B6-F578-2E41-88FEB2144198}"/>
              </a:ext>
            </a:extLst>
          </p:cNvPr>
          <p:cNvSpPr txBox="1">
            <a:spLocks/>
          </p:cNvSpPr>
          <p:nvPr/>
        </p:nvSpPr>
        <p:spPr>
          <a:xfrm>
            <a:off x="4782003" y="0"/>
            <a:ext cx="7306235" cy="558542"/>
          </a:xfrm>
          <a:prstGeom prst="rect">
            <a:avLst/>
          </a:prstGeom>
        </p:spPr>
        <p:txBody>
          <a:bodyPr vert="horz" wrap="none" lIns="0" tIns="0" rIns="0" bIns="0" rtlCol="0" anchor="b" anchorCtr="0">
            <a:noAutofit/>
          </a:bodyPr>
          <a:lstStyle>
            <a:lvl1pPr algn="r" defTabSz="457200" rtl="0" eaLnBrk="1" latinLnBrk="0" hangingPunct="1">
              <a:spcBef>
                <a:spcPct val="0"/>
              </a:spcBef>
              <a:buNone/>
              <a:defRPr sz="2200" kern="1200">
                <a:solidFill>
                  <a:srgbClr val="004494"/>
                </a:solidFill>
                <a:latin typeface="Calibri"/>
                <a:ea typeface="+mj-ea"/>
                <a:cs typeface="Calibri"/>
              </a:defRPr>
            </a:lvl1pPr>
          </a:lstStyle>
          <a:p>
            <a:pPr lvl="0">
              <a:defRPr/>
            </a:pPr>
            <a:r>
              <a:rPr lang="en-GB" dirty="0"/>
              <a:t>Energy Measurement Systems (EMS) in the field of standardization </a:t>
            </a:r>
          </a:p>
        </p:txBody>
      </p:sp>
    </p:spTree>
    <p:extLst>
      <p:ext uri="{BB962C8B-B14F-4D97-AF65-F5344CB8AC3E}">
        <p14:creationId xmlns:p14="http://schemas.microsoft.com/office/powerpoint/2010/main" val="2931322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4D208-65BC-EFB2-29A2-3D8044498CBF}"/>
            </a:ext>
          </a:extLst>
        </p:cNvPr>
        <p:cNvGrpSpPr/>
        <p:nvPr/>
      </p:nvGrpSpPr>
      <p:grpSpPr>
        <a:xfrm>
          <a:off x="0" y="0"/>
          <a:ext cx="0" cy="0"/>
          <a:chOff x="0" y="0"/>
          <a:chExt cx="0" cy="0"/>
        </a:xfrm>
      </p:grpSpPr>
      <p:sp>
        <p:nvSpPr>
          <p:cNvPr id="3" name="Content Placeholder 3">
            <a:extLst>
              <a:ext uri="{FF2B5EF4-FFF2-40B4-BE49-F238E27FC236}">
                <a16:creationId xmlns:a16="http://schemas.microsoft.com/office/drawing/2014/main" id="{AE76AA51-246B-1A80-FF2E-41F3495ABD01}"/>
              </a:ext>
            </a:extLst>
          </p:cNvPr>
          <p:cNvSpPr txBox="1">
            <a:spLocks/>
          </p:cNvSpPr>
          <p:nvPr/>
        </p:nvSpPr>
        <p:spPr>
          <a:xfrm>
            <a:off x="907363" y="2362827"/>
            <a:ext cx="10377274" cy="2583641"/>
          </a:xfrm>
          <a:prstGeom prst="rect">
            <a:avLst/>
          </a:prstGeom>
          <a:noFill/>
        </p:spPr>
        <p:txBody>
          <a:bodyPr vert="horz" lIns="0" tIns="45720" rIns="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50000"/>
                    <a:lumOff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50000"/>
                    <a:lumOff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50000"/>
                    <a:lumOff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endParaRPr lang="en-IE" sz="2400" dirty="0">
              <a:solidFill>
                <a:schemeClr val="tx1"/>
              </a:solidFill>
            </a:endParaRPr>
          </a:p>
          <a:p>
            <a:pPr marL="0" indent="0">
              <a:spcBef>
                <a:spcPts val="0"/>
              </a:spcBef>
              <a:buNone/>
            </a:pPr>
            <a:r>
              <a:rPr lang="en-IE" dirty="0">
                <a:solidFill>
                  <a:schemeClr val="tx1"/>
                </a:solidFill>
              </a:rPr>
              <a:t>ERA has also reopened on 7</a:t>
            </a:r>
            <a:r>
              <a:rPr lang="en-IE" baseline="30000" dirty="0">
                <a:solidFill>
                  <a:schemeClr val="tx1"/>
                </a:solidFill>
              </a:rPr>
              <a:t>th</a:t>
            </a:r>
            <a:r>
              <a:rPr lang="en-IE" dirty="0">
                <a:solidFill>
                  <a:schemeClr val="tx1"/>
                </a:solidFill>
              </a:rPr>
              <a:t> May the Topical Working Group (TWG) on Interfaces Rolling Stock/Fixed Installations to tackle Change Requests from the sector, initially for the interface with ENE subsystems. This will be the forum to address the relevant recommendations of the AS-03 study for the LOC&amp;PAS and ENE TSIs.</a:t>
            </a:r>
          </a:p>
          <a:p>
            <a:pPr marL="0" indent="0">
              <a:spcBef>
                <a:spcPts val="0"/>
              </a:spcBef>
              <a:buNone/>
            </a:pPr>
            <a:endParaRPr lang="en-IE" sz="2400" dirty="0">
              <a:solidFill>
                <a:schemeClr val="tx1"/>
              </a:solidFill>
            </a:endParaRPr>
          </a:p>
          <a:p>
            <a:pPr marL="0" indent="0">
              <a:spcBef>
                <a:spcPts val="0"/>
              </a:spcBef>
              <a:buNone/>
            </a:pPr>
            <a:endParaRPr lang="en-IE" sz="2400" dirty="0">
              <a:solidFill>
                <a:schemeClr val="tx1"/>
              </a:solidFill>
            </a:endParaRPr>
          </a:p>
          <a:p>
            <a:pPr marL="457200" lvl="1" indent="0">
              <a:spcBef>
                <a:spcPts val="0"/>
              </a:spcBef>
              <a:buNone/>
            </a:pPr>
            <a:endParaRPr lang="en-US" dirty="0">
              <a:solidFill>
                <a:schemeClr val="tx1"/>
              </a:solidFill>
            </a:endParaRPr>
          </a:p>
        </p:txBody>
      </p:sp>
      <p:sp>
        <p:nvSpPr>
          <p:cNvPr id="4" name="Title 1">
            <a:extLst>
              <a:ext uri="{FF2B5EF4-FFF2-40B4-BE49-F238E27FC236}">
                <a16:creationId xmlns:a16="http://schemas.microsoft.com/office/drawing/2014/main" id="{BED1AA63-19F1-94CE-6937-2A06312E911C}"/>
              </a:ext>
            </a:extLst>
          </p:cNvPr>
          <p:cNvSpPr txBox="1">
            <a:spLocks/>
          </p:cNvSpPr>
          <p:nvPr/>
        </p:nvSpPr>
        <p:spPr>
          <a:xfrm>
            <a:off x="4782003" y="0"/>
            <a:ext cx="7306235" cy="558542"/>
          </a:xfrm>
          <a:prstGeom prst="rect">
            <a:avLst/>
          </a:prstGeom>
        </p:spPr>
        <p:txBody>
          <a:bodyPr vert="horz" wrap="none" lIns="0" tIns="0" rIns="0" bIns="0" rtlCol="0" anchor="b" anchorCtr="0">
            <a:noAutofit/>
          </a:bodyPr>
          <a:lstStyle>
            <a:lvl1pPr algn="r" defTabSz="457200" rtl="0" eaLnBrk="1" latinLnBrk="0" hangingPunct="1">
              <a:spcBef>
                <a:spcPct val="0"/>
              </a:spcBef>
              <a:buNone/>
              <a:defRPr sz="2200" kern="1200">
                <a:solidFill>
                  <a:srgbClr val="004494"/>
                </a:solidFill>
                <a:latin typeface="Calibri"/>
                <a:ea typeface="+mj-ea"/>
                <a:cs typeface="Calibri"/>
              </a:defRPr>
            </a:lvl1pPr>
          </a:lstStyle>
          <a:p>
            <a:pPr lvl="0">
              <a:defRPr/>
            </a:pPr>
            <a:r>
              <a:rPr lang="en-GB" dirty="0"/>
              <a:t>Energy Measurement Systems (EMS) in the field of standardization </a:t>
            </a:r>
          </a:p>
        </p:txBody>
      </p:sp>
    </p:spTree>
    <p:extLst>
      <p:ext uri="{BB962C8B-B14F-4D97-AF65-F5344CB8AC3E}">
        <p14:creationId xmlns:p14="http://schemas.microsoft.com/office/powerpoint/2010/main" val="2625220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93CA3-E173-4E30-1521-793A0CFB3932}"/>
            </a:ext>
          </a:extLst>
        </p:cNvPr>
        <p:cNvGrpSpPr/>
        <p:nvPr/>
      </p:nvGrpSpPr>
      <p:grpSpPr>
        <a:xfrm>
          <a:off x="0" y="0"/>
          <a:ext cx="0" cy="0"/>
          <a:chOff x="0" y="0"/>
          <a:chExt cx="0" cy="0"/>
        </a:xfrm>
      </p:grpSpPr>
      <p:sp>
        <p:nvSpPr>
          <p:cNvPr id="3" name="Content Placeholder 3">
            <a:extLst>
              <a:ext uri="{FF2B5EF4-FFF2-40B4-BE49-F238E27FC236}">
                <a16:creationId xmlns:a16="http://schemas.microsoft.com/office/drawing/2014/main" id="{420828C1-B08B-62C9-79BC-D348B9F34548}"/>
              </a:ext>
            </a:extLst>
          </p:cNvPr>
          <p:cNvSpPr txBox="1">
            <a:spLocks/>
          </p:cNvSpPr>
          <p:nvPr/>
        </p:nvSpPr>
        <p:spPr>
          <a:xfrm>
            <a:off x="344774" y="1124262"/>
            <a:ext cx="11587395" cy="5593901"/>
          </a:xfrm>
          <a:prstGeom prst="rect">
            <a:avLst/>
          </a:prstGeom>
          <a:noFill/>
        </p:spPr>
        <p:txBody>
          <a:bodyPr vert="horz" lIns="0" tIns="45720" rIns="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50000"/>
                    <a:lumOff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50000"/>
                    <a:lumOff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50000"/>
                    <a:lumOff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50000"/>
                    <a:lumOff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GB" sz="2400" dirty="0">
                <a:solidFill>
                  <a:schemeClr val="tx1"/>
                </a:solidFill>
              </a:rPr>
              <a:t>ERA launched last 8</a:t>
            </a:r>
            <a:r>
              <a:rPr lang="en-GB" sz="2400" baseline="30000" dirty="0">
                <a:solidFill>
                  <a:schemeClr val="tx1"/>
                </a:solidFill>
              </a:rPr>
              <a:t>th</a:t>
            </a:r>
            <a:r>
              <a:rPr lang="en-GB" sz="2400" dirty="0">
                <a:solidFill>
                  <a:schemeClr val="tx1"/>
                </a:solidFill>
              </a:rPr>
              <a:t> May </a:t>
            </a:r>
            <a:r>
              <a:rPr lang="en-GB" sz="2400" b="1" dirty="0">
                <a:solidFill>
                  <a:schemeClr val="tx1"/>
                </a:solidFill>
              </a:rPr>
              <a:t>the Topical Working Group (cybersecurity ERA Technical Documents)</a:t>
            </a:r>
            <a:r>
              <a:rPr lang="en-GB" sz="2400" dirty="0">
                <a:solidFill>
                  <a:schemeClr val="tx1"/>
                </a:solidFill>
              </a:rPr>
              <a:t> to adopt </a:t>
            </a:r>
            <a:r>
              <a:rPr lang="en-GB" sz="2400" dirty="0">
                <a:solidFill>
                  <a:schemeClr val="tx1"/>
                </a:solidFill>
                <a:hlinkClick r:id="rId2"/>
              </a:rPr>
              <a:t>two of the ERJU cybersecurity specifications</a:t>
            </a:r>
            <a:r>
              <a:rPr lang="en-GB" sz="2400" dirty="0">
                <a:solidFill>
                  <a:schemeClr val="tx1"/>
                </a:solidFill>
              </a:rPr>
              <a:t> into ERA Technical Documents (TDs).</a:t>
            </a:r>
          </a:p>
          <a:p>
            <a:pPr>
              <a:spcBef>
                <a:spcPts val="0"/>
              </a:spcBef>
            </a:pPr>
            <a:r>
              <a:rPr lang="en-GB" sz="2400" dirty="0">
                <a:solidFill>
                  <a:schemeClr val="tx1"/>
                </a:solidFill>
              </a:rPr>
              <a:t>SP-</a:t>
            </a:r>
            <a:r>
              <a:rPr lang="en-GB" sz="2400" dirty="0" err="1">
                <a:solidFill>
                  <a:schemeClr val="tx1"/>
                </a:solidFill>
              </a:rPr>
              <a:t>SEC_Secure</a:t>
            </a:r>
            <a:r>
              <a:rPr lang="en-GB" sz="2400" dirty="0">
                <a:solidFill>
                  <a:schemeClr val="tx1"/>
                </a:solidFill>
              </a:rPr>
              <a:t> Communication Specification_1.1_Released.pdf</a:t>
            </a:r>
          </a:p>
          <a:p>
            <a:pPr>
              <a:spcBef>
                <a:spcPts val="0"/>
              </a:spcBef>
            </a:pPr>
            <a:r>
              <a:rPr lang="en-GB" sz="2400" dirty="0">
                <a:solidFill>
                  <a:schemeClr val="tx1"/>
                </a:solidFill>
              </a:rPr>
              <a:t>SP-</a:t>
            </a:r>
            <a:r>
              <a:rPr lang="en-GB" sz="2400" dirty="0" err="1">
                <a:solidFill>
                  <a:schemeClr val="tx1"/>
                </a:solidFill>
              </a:rPr>
              <a:t>SEC_Shared</a:t>
            </a:r>
            <a:r>
              <a:rPr lang="en-GB" sz="2400" dirty="0">
                <a:solidFill>
                  <a:schemeClr val="tx1"/>
                </a:solidFill>
              </a:rPr>
              <a:t> Cybersecurity Services Specification_1.1_Released.pdf</a:t>
            </a:r>
          </a:p>
          <a:p>
            <a:pPr marL="0" indent="0">
              <a:spcBef>
                <a:spcPts val="0"/>
              </a:spcBef>
              <a:buNone/>
            </a:pPr>
            <a:endParaRPr lang="en-GB" sz="2400" dirty="0">
              <a:solidFill>
                <a:schemeClr val="tx1"/>
              </a:solidFill>
            </a:endParaRPr>
          </a:p>
          <a:p>
            <a:pPr marL="0" indent="0">
              <a:spcBef>
                <a:spcPts val="0"/>
              </a:spcBef>
              <a:buNone/>
            </a:pPr>
            <a:r>
              <a:rPr lang="en-GB" sz="2400" dirty="0">
                <a:solidFill>
                  <a:schemeClr val="tx1"/>
                </a:solidFill>
              </a:rPr>
              <a:t>This process is to be concluded at the beginning of summer 2026. This will allow to have a database of cybersecurity requirements which ERA will use to make reference to from the TSIs (TSI update recommendation 2026).</a:t>
            </a:r>
          </a:p>
          <a:p>
            <a:pPr marL="0" indent="0">
              <a:spcBef>
                <a:spcPts val="0"/>
              </a:spcBef>
              <a:buNone/>
            </a:pPr>
            <a:endParaRPr lang="en-GB" sz="2400" dirty="0">
              <a:solidFill>
                <a:schemeClr val="tx1"/>
              </a:solidFill>
            </a:endParaRPr>
          </a:p>
          <a:p>
            <a:pPr marL="0" indent="0">
              <a:spcBef>
                <a:spcPts val="0"/>
              </a:spcBef>
              <a:buNone/>
            </a:pPr>
            <a:r>
              <a:rPr lang="en-GB" sz="2400" dirty="0">
                <a:solidFill>
                  <a:schemeClr val="tx1"/>
                </a:solidFill>
              </a:rPr>
              <a:t>With regards to the ENE TSI, on top of discussions in the mentioned ERA Ad-hoc group, joint sessions have been held with ERJU + CEN/CENELEC to study inclusion of cyber requirements in the standard.</a:t>
            </a:r>
          </a:p>
          <a:p>
            <a:pPr>
              <a:spcBef>
                <a:spcPts val="0"/>
              </a:spcBef>
            </a:pPr>
            <a:r>
              <a:rPr lang="en-GB" sz="2400" dirty="0">
                <a:solidFill>
                  <a:schemeClr val="tx1"/>
                </a:solidFill>
              </a:rPr>
              <a:t>It is pending the review of PrEN 50463 and the identification of which requirements are acceptable versus insufficient, and translate gaps into ENE TSI draft 2026. </a:t>
            </a:r>
          </a:p>
          <a:p>
            <a:pPr marL="0" indent="0">
              <a:spcBef>
                <a:spcPts val="0"/>
              </a:spcBef>
              <a:buNone/>
            </a:pPr>
            <a:endParaRPr lang="en-GB" sz="2400" dirty="0">
              <a:solidFill>
                <a:schemeClr val="tx1"/>
              </a:solidFill>
            </a:endParaRPr>
          </a:p>
          <a:p>
            <a:pPr marL="457200" lvl="1" indent="0">
              <a:spcBef>
                <a:spcPts val="0"/>
              </a:spcBef>
              <a:buNone/>
            </a:pPr>
            <a:endParaRPr lang="en-US" dirty="0">
              <a:solidFill>
                <a:schemeClr val="tx1"/>
              </a:solidFill>
            </a:endParaRPr>
          </a:p>
        </p:txBody>
      </p:sp>
      <p:sp>
        <p:nvSpPr>
          <p:cNvPr id="4" name="Title 1">
            <a:extLst>
              <a:ext uri="{FF2B5EF4-FFF2-40B4-BE49-F238E27FC236}">
                <a16:creationId xmlns:a16="http://schemas.microsoft.com/office/drawing/2014/main" id="{98E0B02C-AB98-DF3E-FAD1-A1B06130F99F}"/>
              </a:ext>
            </a:extLst>
          </p:cNvPr>
          <p:cNvSpPr txBox="1">
            <a:spLocks/>
          </p:cNvSpPr>
          <p:nvPr/>
        </p:nvSpPr>
        <p:spPr>
          <a:xfrm>
            <a:off x="4782003" y="0"/>
            <a:ext cx="7306235" cy="558542"/>
          </a:xfrm>
          <a:prstGeom prst="rect">
            <a:avLst/>
          </a:prstGeom>
        </p:spPr>
        <p:txBody>
          <a:bodyPr vert="horz" wrap="none" lIns="0" tIns="0" rIns="0" bIns="0" rtlCol="0" anchor="b" anchorCtr="0">
            <a:noAutofit/>
          </a:bodyPr>
          <a:lstStyle>
            <a:lvl1pPr algn="r" defTabSz="457200" rtl="0" eaLnBrk="1" latinLnBrk="0" hangingPunct="1">
              <a:spcBef>
                <a:spcPct val="0"/>
              </a:spcBef>
              <a:buNone/>
              <a:defRPr sz="2200" kern="1200">
                <a:solidFill>
                  <a:srgbClr val="004494"/>
                </a:solidFill>
                <a:latin typeface="Calibri"/>
                <a:ea typeface="+mj-ea"/>
                <a:cs typeface="Calibri"/>
              </a:defRPr>
            </a:lvl1pPr>
          </a:lstStyle>
          <a:p>
            <a:pPr marL="0" marR="0" lvl="0" indent="0" algn="r" defTabSz="457200" rtl="0" eaLnBrk="1" fontAlgn="auto" latinLnBrk="0" hangingPunct="1">
              <a:lnSpc>
                <a:spcPct val="100000"/>
              </a:lnSpc>
              <a:spcBef>
                <a:spcPct val="0"/>
              </a:spcBef>
              <a:spcAft>
                <a:spcPts val="0"/>
              </a:spcAft>
              <a:buClrTx/>
              <a:buSzTx/>
              <a:buFontTx/>
              <a:buNone/>
              <a:tabLst/>
              <a:defRPr/>
            </a:pPr>
            <a:r>
              <a:rPr lang="en-GB" dirty="0"/>
              <a:t>Status on cybersecurity</a:t>
            </a:r>
          </a:p>
        </p:txBody>
      </p:sp>
    </p:spTree>
    <p:extLst>
      <p:ext uri="{BB962C8B-B14F-4D97-AF65-F5344CB8AC3E}">
        <p14:creationId xmlns:p14="http://schemas.microsoft.com/office/powerpoint/2010/main" val="3919891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15" descr="A picture containing track, train, grass, outdoor&#10;&#10;Description automatically generated">
            <a:extLst>
              <a:ext uri="{FF2B5EF4-FFF2-40B4-BE49-F238E27FC236}">
                <a16:creationId xmlns:a16="http://schemas.microsoft.com/office/drawing/2014/main" id="{23C8C9FC-A53A-FFA9-4F79-3CD1392E721F}"/>
              </a:ext>
            </a:extLst>
          </p:cNvPr>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a:fillRect/>
          </a:stretch>
        </p:blipFill>
        <p:spPr>
          <a:xfrm>
            <a:off x="0" y="-7993"/>
            <a:ext cx="12192000" cy="6858000"/>
          </a:xfrm>
        </p:spPr>
      </p:pic>
      <p:sp>
        <p:nvSpPr>
          <p:cNvPr id="12" name="Rettangolo 11">
            <a:extLst>
              <a:ext uri="{FF2B5EF4-FFF2-40B4-BE49-F238E27FC236}">
                <a16:creationId xmlns:a16="http://schemas.microsoft.com/office/drawing/2014/main" id="{A6B2F688-CA06-E64C-9CB5-AAC1CB5F9EFB}"/>
              </a:ext>
            </a:extLst>
          </p:cNvPr>
          <p:cNvSpPr/>
          <p:nvPr/>
        </p:nvSpPr>
        <p:spPr>
          <a:xfrm>
            <a:off x="0" y="5858192"/>
            <a:ext cx="6096000" cy="991815"/>
          </a:xfrm>
          <a:prstGeom prst="rect">
            <a:avLst/>
          </a:prstGeom>
          <a:solidFill>
            <a:srgbClr val="364B7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5"/>
          <p:cNvSpPr/>
          <p:nvPr/>
        </p:nvSpPr>
        <p:spPr>
          <a:xfrm>
            <a:off x="0" y="1338470"/>
            <a:ext cx="6137364" cy="4737436"/>
          </a:xfrm>
          <a:prstGeom prst="rect">
            <a:avLst/>
          </a:prstGeom>
          <a:solidFill>
            <a:srgbClr val="364B7D">
              <a:alpha val="8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Title 4"/>
          <p:cNvSpPr>
            <a:spLocks noGrp="1"/>
          </p:cNvSpPr>
          <p:nvPr>
            <p:ph type="ctrTitle"/>
          </p:nvPr>
        </p:nvSpPr>
        <p:spPr>
          <a:xfrm>
            <a:off x="213360" y="1197928"/>
            <a:ext cx="9144000" cy="2387600"/>
          </a:xfrm>
        </p:spPr>
        <p:txBody>
          <a:bodyPr anchor="ctr">
            <a:noAutofit/>
          </a:bodyPr>
          <a:lstStyle/>
          <a:p>
            <a:pPr algn="l"/>
            <a:r>
              <a:rPr lang="id-ID" sz="8800" dirty="0">
                <a:solidFill>
                  <a:schemeClr val="bg1"/>
                </a:solidFill>
              </a:rPr>
              <a:t>THANK YOU</a:t>
            </a:r>
          </a:p>
        </p:txBody>
      </p:sp>
      <p:sp>
        <p:nvSpPr>
          <p:cNvPr id="2" name="Subtitle 1"/>
          <p:cNvSpPr>
            <a:spLocks noGrp="1"/>
          </p:cNvSpPr>
          <p:nvPr>
            <p:ph type="subTitle" idx="1"/>
          </p:nvPr>
        </p:nvSpPr>
        <p:spPr>
          <a:xfrm>
            <a:off x="385374" y="3878728"/>
            <a:ext cx="5321462" cy="1880528"/>
          </a:xfrm>
        </p:spPr>
        <p:txBody>
          <a:bodyPr>
            <a:noAutofit/>
          </a:bodyPr>
          <a:lstStyle/>
          <a:p>
            <a:pPr algn="l"/>
            <a:r>
              <a:rPr lang="en-US" sz="2800" dirty="0">
                <a:solidFill>
                  <a:schemeClr val="bg1"/>
                </a:solidFill>
              </a:rPr>
              <a:t>Moving Europe towards a sustainable and safe railway system without frontiers.</a:t>
            </a:r>
          </a:p>
        </p:txBody>
      </p:sp>
      <p:cxnSp>
        <p:nvCxnSpPr>
          <p:cNvPr id="7" name="Straight Connector 6"/>
          <p:cNvCxnSpPr/>
          <p:nvPr/>
        </p:nvCxnSpPr>
        <p:spPr>
          <a:xfrm>
            <a:off x="385374" y="3585528"/>
            <a:ext cx="5070546"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pic>
        <p:nvPicPr>
          <p:cNvPr id="10" name="Immagine 9">
            <a:hlinkClick r:id="rId4"/>
            <a:extLst>
              <a:ext uri="{FF2B5EF4-FFF2-40B4-BE49-F238E27FC236}">
                <a16:creationId xmlns:a16="http://schemas.microsoft.com/office/drawing/2014/main" id="{01788A02-A2F3-6D49-8C17-D7C928B38EC8}"/>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075711" y="6151391"/>
            <a:ext cx="281689" cy="281689"/>
          </a:xfrm>
          <a:prstGeom prst="rect">
            <a:avLst/>
          </a:prstGeom>
        </p:spPr>
      </p:pic>
      <p:pic>
        <p:nvPicPr>
          <p:cNvPr id="11" name="Immagine 10">
            <a:hlinkClick r:id="rId6"/>
            <a:extLst>
              <a:ext uri="{FF2B5EF4-FFF2-40B4-BE49-F238E27FC236}">
                <a16:creationId xmlns:a16="http://schemas.microsoft.com/office/drawing/2014/main" id="{CAF26962-E59B-DE48-97D6-340D8FDC7BF3}"/>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3952127" y="6191835"/>
            <a:ext cx="355818" cy="247096"/>
          </a:xfrm>
          <a:prstGeom prst="rect">
            <a:avLst/>
          </a:prstGeom>
        </p:spPr>
      </p:pic>
      <p:sp>
        <p:nvSpPr>
          <p:cNvPr id="13" name="Subtitle 1">
            <a:extLst>
              <a:ext uri="{FF2B5EF4-FFF2-40B4-BE49-F238E27FC236}">
                <a16:creationId xmlns:a16="http://schemas.microsoft.com/office/drawing/2014/main" id="{7BEA18BC-A7DE-4B31-9CD9-DAE150E3D988}"/>
              </a:ext>
            </a:extLst>
          </p:cNvPr>
          <p:cNvSpPr txBox="1">
            <a:spLocks/>
          </p:cNvSpPr>
          <p:nvPr/>
        </p:nvSpPr>
        <p:spPr>
          <a:xfrm>
            <a:off x="402509" y="6086389"/>
            <a:ext cx="5321462" cy="188052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lumMod val="50000"/>
                    <a:lumOff val="50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lumMod val="50000"/>
                    <a:lumOff val="50000"/>
                  </a:schemeClr>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lumMod val="50000"/>
                    <a:lumOff val="50000"/>
                  </a:schemeClr>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lumMod val="50000"/>
                    <a:lumOff val="50000"/>
                  </a:schemeClr>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lumMod val="50000"/>
                    <a:lumOff val="50000"/>
                  </a:schemeClr>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Follow us:</a:t>
            </a:r>
          </a:p>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endParaRPr kumimoji="0" lang="id-ID" sz="1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4" name="Picture 13" descr="A white x on a black background&#10;&#10;Description automatically generated">
            <a:extLst>
              <a:ext uri="{FF2B5EF4-FFF2-40B4-BE49-F238E27FC236}">
                <a16:creationId xmlns:a16="http://schemas.microsoft.com/office/drawing/2014/main" id="{FEBA351B-C722-CEA8-5B6E-E058A9E7B26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346200" y="6172697"/>
            <a:ext cx="281688" cy="287908"/>
          </a:xfrm>
          <a:prstGeom prst="rect">
            <a:avLst/>
          </a:prstGeom>
        </p:spPr>
      </p:pic>
    </p:spTree>
    <p:extLst>
      <p:ext uri="{BB962C8B-B14F-4D97-AF65-F5344CB8AC3E}">
        <p14:creationId xmlns:p14="http://schemas.microsoft.com/office/powerpoint/2010/main" val="1109038556"/>
      </p:ext>
    </p:extLst>
  </p:cSld>
  <p:clrMapOvr>
    <a:masterClrMapping/>
  </p:clrMapOvr>
  <p:transition spd="slow">
    <p:push/>
  </p:transition>
</p:sld>
</file>

<file path=ppt/theme/theme1.xml><?xml version="1.0" encoding="utf-8"?>
<a:theme xmlns:a="http://schemas.openxmlformats.org/drawingml/2006/main" name="1_Office Theme">
  <a:themeElements>
    <a:clrScheme name="Blu caldo">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RA-Presentation-template-20230224" id="{FF4DCEE5-3D10-4D64-AF40-78E72FB03CB4}" vid="{A506738C-3C78-4984-A7CB-DFC8F2429924}"/>
    </a:ext>
  </a:extLst>
</a:theme>
</file>

<file path=ppt/theme/theme2.xml><?xml version="1.0" encoding="utf-8"?>
<a:theme xmlns:a="http://schemas.openxmlformats.org/drawingml/2006/main" name="2_Office Theme">
  <a:themeElements>
    <a:clrScheme name="Blu caldo">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RA-Presentation-template-20230224" id="{FF4DCEE5-3D10-4D64-AF40-78E72FB03CB4}" vid="{A59410AE-06A4-408C-811C-BBD9ADBCBE23}"/>
    </a:ext>
  </a:extLst>
</a:theme>
</file>

<file path=ppt/theme/theme3.xml><?xml version="1.0" encoding="utf-8"?>
<a:theme xmlns:a="http://schemas.openxmlformats.org/drawingml/2006/main" name="Office Theme">
  <a:themeElements>
    <a:clrScheme name="Blu caldo">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RA-Presentation-template-20230224" id="{FF4DCEE5-3D10-4D64-AF40-78E72FB03CB4}" vid="{3728D03B-02C9-47A9-97B3-E35A5086D89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b5ade4f4-33cc-4e03-ab01-0a2e5bb47656" ContentTypeId="0x010100EAF89CE5D688A8408B3846EC14233920" PreviousValue="false"/>
</file>

<file path=customXml/item2.xml><?xml version="1.0" encoding="utf-8"?>
<ct:contentTypeSchema xmlns:ct="http://schemas.microsoft.com/office/2006/metadata/contentType" xmlns:ma="http://schemas.microsoft.com/office/2006/metadata/properties/metaAttributes" ct:_="" ma:_="" ma:contentTypeName="Brevmal Bane NOR SF - divisjon Eiendom" ma:contentTypeID="0x010100EAF89CE5D688A8408B3846EC14233920004008CEE0B991384A85944193AB8DF993" ma:contentTypeVersion="65" ma:contentTypeDescription="" ma:contentTypeScope="" ma:versionID="e35ff40b0c79e7f46a9c343cd8c37942">
  <xsd:schema xmlns:xsd="http://www.w3.org/2001/XMLSchema" xmlns:xs="http://www.w3.org/2001/XMLSchema" xmlns:p="http://schemas.microsoft.com/office/2006/metadata/properties" targetNamespace="http://schemas.microsoft.com/office/2006/metadata/properties" ma:root="true" ma:fieldsID="8fdb94740bc29d6f80210ec5b4db7f2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mso-contentType ?>
<SharedContentType xmlns="Microsoft.SharePoint.Taxonomy.ContentTypeSync" SourceId="ec698c8c-469b-4390-ad13-30cd69364034" ContentTypeId="0x010100ED194B9F7C15044CBD43C025EAD2ECAB" PreviousValue="false"/>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128F445-177F-4F83-964D-181ECE48125F}"/>
</file>

<file path=customXml/itemProps2.xml><?xml version="1.0" encoding="utf-8"?>
<ds:datastoreItem xmlns:ds="http://schemas.openxmlformats.org/officeDocument/2006/customXml" ds:itemID="{32C02B9C-8F73-4D0E-83C3-F4D9AD0FAFF9}"/>
</file>

<file path=customXml/itemProps3.xml><?xml version="1.0" encoding="utf-8"?>
<ds:datastoreItem xmlns:ds="http://schemas.openxmlformats.org/officeDocument/2006/customXml" ds:itemID="{C3331882-AED8-40D9-9783-E043C5C4114B}">
  <ds:schemaRefs>
    <ds:schemaRef ds:uri="http://schemas.microsoft.com/office/infopath/2007/PartnerControls"/>
    <ds:schemaRef ds:uri="http://purl.org/dc/dcmitype/"/>
    <ds:schemaRef ds:uri="http://schemas.openxmlformats.org/package/2006/metadata/core-properties"/>
    <ds:schemaRef ds:uri="http://schemas.microsoft.com/office/2006/metadata/properties"/>
    <ds:schemaRef ds:uri="http://www.w3.org/XML/1998/namespace"/>
    <ds:schemaRef ds:uri="49592fe1-76b3-425e-9982-488f19897f48"/>
    <ds:schemaRef ds:uri="http://schemas.microsoft.com/office/2006/documentManagement/types"/>
    <ds:schemaRef ds:uri="d62b3564-3e09-449a-b4df-ac7f4909f51f"/>
    <ds:schemaRef ds:uri="http://purl.org/dc/terms/"/>
    <ds:schemaRef ds:uri="http://purl.org/dc/elements/1.1/"/>
  </ds:schemaRefs>
</ds:datastoreItem>
</file>

<file path=customXml/itemProps4.xml><?xml version="1.0" encoding="utf-8"?>
<ds:datastoreItem xmlns:ds="http://schemas.openxmlformats.org/officeDocument/2006/customXml" ds:itemID="{A752857E-EEA3-41C8-9BB9-FC155057EED0}">
  <ds:schemaRefs>
    <ds:schemaRef ds:uri="Microsoft.SharePoint.Taxonomy.ContentTypeSync"/>
  </ds:schemaRefs>
</ds:datastoreItem>
</file>

<file path=customXml/itemProps5.xml><?xml version="1.0" encoding="utf-8"?>
<ds:datastoreItem xmlns:ds="http://schemas.openxmlformats.org/officeDocument/2006/customXml" ds:itemID="{6A5DDCA3-0C99-452C-9492-D972B8E2DF41}"/>
</file>

<file path=docMetadata/LabelInfo.xml><?xml version="1.0" encoding="utf-8"?>
<clbl:labelList xmlns:clbl="http://schemas.microsoft.com/office/2020/mipLabelMetadata">
  <clbl:label id="{25faedbb-f440-4315-83ee-6f7beb5e73f7}" enabled="0" method="" siteId="{25faedbb-f440-4315-83ee-6f7beb5e73f7}" removed="1"/>
</clbl:labelList>
</file>

<file path=docProps/app.xml><?xml version="1.0" encoding="utf-8"?>
<Properties xmlns="http://schemas.openxmlformats.org/officeDocument/2006/extended-properties" xmlns:vt="http://schemas.openxmlformats.org/officeDocument/2006/docPropsVTypes">
  <Template>ERA-Presentation-template-20230224</Template>
  <TotalTime>2380</TotalTime>
  <Words>644</Words>
  <Application>Microsoft Office PowerPoint</Application>
  <PresentationFormat>Widescreen</PresentationFormat>
  <Paragraphs>56</Paragraphs>
  <Slides>8</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8</vt:i4>
      </vt:variant>
    </vt:vector>
  </HeadingPairs>
  <TitlesOfParts>
    <vt:vector size="16" baseType="lpstr">
      <vt:lpstr>adobe-clean</vt:lpstr>
      <vt:lpstr>Arial</vt:lpstr>
      <vt:lpstr>Calibri</vt:lpstr>
      <vt:lpstr>Calibri Light</vt:lpstr>
      <vt:lpstr>Poppins Light</vt:lpstr>
      <vt:lpstr>1_Office Theme</vt:lpstr>
      <vt:lpstr>2_Office Theme</vt:lpstr>
      <vt:lpstr>Office Theme</vt:lpstr>
      <vt:lpstr>ERA activities on Energy Measurement Systems (EMS) in the field of standardization and status on cybersecurity </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Subtitle</dc:title>
  <dc:creator>GENIN Valery</dc:creator>
  <cp:lastModifiedBy>COITO GONZÁLEZ Esteban</cp:lastModifiedBy>
  <cp:revision>13</cp:revision>
  <dcterms:created xsi:type="dcterms:W3CDTF">2023-03-09T13:57:52Z</dcterms:created>
  <dcterms:modified xsi:type="dcterms:W3CDTF">2026-05-19T15:53:11Z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EN-Topic">
    <vt:lpwstr/>
  </property>
  <property fmtid="{D5CDD505-2E9C-101B-9397-08002B2CF9AE}" pid="3" name="Document type">
    <vt:lpwstr>8;#Presentation|d69afb93-d8c7-4c9e-870f-5298841c2f8f</vt:lpwstr>
  </property>
  <property fmtid="{D5CDD505-2E9C-101B-9397-08002B2CF9AE}" pid="4" name="Origin-Author">
    <vt:lpwstr>3;#ERA|8287c6ea-6f12-4bfd-9fc9-6825fce534f5</vt:lpwstr>
  </property>
  <property fmtid="{D5CDD505-2E9C-101B-9397-08002B2CF9AE}" pid="5" name="ContentTypeId">
    <vt:lpwstr>0x010100EAF89CE5D688A8408B3846EC14233920004008CEE0B991384A85944193AB8DF993</vt:lpwstr>
  </property>
  <property fmtid="{D5CDD505-2E9C-101B-9397-08002B2CF9AE}" pid="6" name="Process">
    <vt:lpwstr>23;#DEL - Delivering|9491c150-bb90-417c-9e9a-eccc32efcdfc</vt:lpwstr>
  </property>
  <property fmtid="{D5CDD505-2E9C-101B-9397-08002B2CF9AE}" pid="7" name="Document_x0020_type">
    <vt:lpwstr>8;#Presentation|d69afb93-d8c7-4c9e-870f-5298841c2f8f</vt:lpwstr>
  </property>
  <property fmtid="{D5CDD505-2E9C-101B-9397-08002B2CF9AE}" pid="8" name="CEN_x002d_Topic">
    <vt:lpwstr/>
  </property>
  <property fmtid="{D5CDD505-2E9C-101B-9397-08002B2CF9AE}" pid="9" name="Origin_x002d_Author">
    <vt:lpwstr>3;#ERA|8287c6ea-6f12-4bfd-9fc9-6825fce534f5</vt:lpwstr>
  </property>
  <property fmtid="{D5CDD505-2E9C-101B-9397-08002B2CF9AE}" pid="10" name="_dlc_DocIdItemGuid">
    <vt:lpwstr>512a8a28-e35c-4f85-88d3-f287b559b0d9</vt:lpwstr>
  </property>
</Properties>
</file>